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86" r:id="rId5"/>
    <p:sldId id="287" r:id="rId6"/>
    <p:sldId id="288" r:id="rId7"/>
    <p:sldId id="289" r:id="rId8"/>
    <p:sldId id="290" r:id="rId9"/>
    <p:sldId id="285" r:id="rId10"/>
    <p:sldId id="278" r:id="rId11"/>
    <p:sldId id="284" r:id="rId12"/>
  </p:sldIdLst>
  <p:sldSz cx="12192000" cy="6858000"/>
  <p:notesSz cx="6858000" cy="9144000"/>
  <p:custDataLst>
    <p:tags r:id="rId15"/>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907" userDrawn="1">
          <p15:clr>
            <a:srgbClr val="A4A3A4"/>
          </p15:clr>
        </p15:guide>
        <p15:guide id="3" orient="horz" pos="3758" userDrawn="1">
          <p15:clr>
            <a:srgbClr val="A4A3A4"/>
          </p15:clr>
        </p15:guide>
        <p15:guide id="4" orient="horz" pos="4227" userDrawn="1">
          <p15:clr>
            <a:srgbClr val="A4A3A4"/>
          </p15:clr>
        </p15:guide>
        <p15:guide id="5" orient="horz" pos="289" userDrawn="1">
          <p15:clr>
            <a:srgbClr val="A4A3A4"/>
          </p15:clr>
        </p15:guide>
        <p15:guide id="6" pos="3840" userDrawn="1">
          <p15:clr>
            <a:srgbClr val="A4A3A4"/>
          </p15:clr>
        </p15:guide>
        <p15:guide id="7" pos="393" userDrawn="1">
          <p15:clr>
            <a:srgbClr val="A4A3A4"/>
          </p15:clr>
        </p15:guide>
        <p15:guide id="8" pos="387" userDrawn="1">
          <p15:clr>
            <a:srgbClr val="A4A3A4"/>
          </p15:clr>
        </p15:guide>
        <p15:guide id="9" pos="7315" userDrawn="1">
          <p15:clr>
            <a:srgbClr val="A4A3A4"/>
          </p15:clr>
        </p15:guide>
        <p15:guide id="10" orient="horz" pos="361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786" autoAdjust="0"/>
  </p:normalViewPr>
  <p:slideViewPr>
    <p:cSldViewPr>
      <p:cViewPr varScale="1">
        <p:scale>
          <a:sx n="76" d="100"/>
          <a:sy n="76" d="100"/>
        </p:scale>
        <p:origin x="456" y="96"/>
      </p:cViewPr>
      <p:guideLst>
        <p:guide orient="horz" pos="2160"/>
        <p:guide orient="horz" pos="907"/>
        <p:guide orient="horz" pos="3758"/>
        <p:guide orient="horz" pos="4227"/>
        <p:guide orient="horz" pos="289"/>
        <p:guide pos="3840"/>
        <p:guide pos="393"/>
        <p:guide pos="387"/>
        <p:guide pos="7315"/>
        <p:guide orient="horz" pos="3612"/>
      </p:guideLst>
    </p:cSldViewPr>
  </p:slideViewPr>
  <p:notesTextViewPr>
    <p:cViewPr>
      <p:scale>
        <a:sx n="1" d="1"/>
        <a:sy n="1" d="1"/>
      </p:scale>
      <p:origin x="0" y="0"/>
    </p:cViewPr>
  </p:notesTextViewPr>
  <p:notesViewPr>
    <p:cSldViewPr showGuides="1">
      <p:cViewPr varScale="1">
        <p:scale>
          <a:sx n="86" d="100"/>
          <a:sy n="86" d="100"/>
        </p:scale>
        <p:origin x="378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4F73C6-E6BF-46CF-B34D-7A5C8688DBEE}" type="datetimeFigureOut">
              <a:rPr lang="sv-SE" smtClean="0"/>
              <a:t>2023-04-25</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D8F730-40FB-45F5-B014-CB7ED569AE30}" type="slidenum">
              <a:rPr lang="sv-SE" smtClean="0"/>
              <a:t>‹#›</a:t>
            </a:fld>
            <a:endParaRPr lang="sv-SE"/>
          </a:p>
        </p:txBody>
      </p:sp>
    </p:spTree>
    <p:extLst>
      <p:ext uri="{BB962C8B-B14F-4D97-AF65-F5344CB8AC3E}">
        <p14:creationId xmlns:p14="http://schemas.microsoft.com/office/powerpoint/2010/main" val="270371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EA4C71-A269-4800-8AF1-44182FA23438}" type="datetimeFigureOut">
              <a:rPr lang="sv-SE" smtClean="0"/>
              <a:t>2023-04-25</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13758-4B63-40D7-B26B-F67CE25F1C5D}" type="slidenum">
              <a:rPr lang="sv-SE" smtClean="0"/>
              <a:t>‹#›</a:t>
            </a:fld>
            <a:endParaRPr lang="sv-SE"/>
          </a:p>
        </p:txBody>
      </p:sp>
    </p:spTree>
    <p:extLst>
      <p:ext uri="{BB962C8B-B14F-4D97-AF65-F5344CB8AC3E}">
        <p14:creationId xmlns:p14="http://schemas.microsoft.com/office/powerpoint/2010/main" val="363977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7</a:t>
            </a:fld>
            <a:endParaRPr lang="sv-SE"/>
          </a:p>
        </p:txBody>
      </p:sp>
    </p:spTree>
    <p:extLst>
      <p:ext uri="{BB962C8B-B14F-4D97-AF65-F5344CB8AC3E}">
        <p14:creationId xmlns:p14="http://schemas.microsoft.com/office/powerpoint/2010/main" val="2296410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Bildobjekt 7" descr="Logo Stockholms Stad"/>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214399" y="467862"/>
            <a:ext cx="1368000" cy="468000"/>
          </a:xfrm>
          <a:prstGeom prst="rect">
            <a:avLst/>
          </a:prstGeom>
        </p:spPr>
      </p:pic>
      <p:sp>
        <p:nvSpPr>
          <p:cNvPr id="2" name="Rubrik 1"/>
          <p:cNvSpPr>
            <a:spLocks noGrp="1"/>
          </p:cNvSpPr>
          <p:nvPr>
            <p:ph type="ctrTitle"/>
          </p:nvPr>
        </p:nvSpPr>
        <p:spPr>
          <a:xfrm>
            <a:off x="609600" y="457200"/>
            <a:ext cx="7320000" cy="968400"/>
          </a:xfrm>
        </p:spPr>
        <p:txBody>
          <a:bodyPr/>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sp>
        <p:nvSpPr>
          <p:cNvPr id="9" name="textruta 8"/>
          <p:cNvSpPr txBox="1"/>
          <p:nvPr userDrawn="1"/>
        </p:nvSpPr>
        <p:spPr>
          <a:xfrm>
            <a:off x="12288688" y="39970"/>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143176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bild höger Bre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5" name="Platshållare för text 4"/>
          <p:cNvSpPr>
            <a:spLocks noGrp="1"/>
          </p:cNvSpPr>
          <p:nvPr>
            <p:ph type="body" sz="quarter" idx="18"/>
          </p:nvPr>
        </p:nvSpPr>
        <p:spPr>
          <a:xfrm>
            <a:off x="609600" y="1440000"/>
            <a:ext cx="5184000" cy="3960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 8"/>
          <p:cNvSpPr>
            <a:spLocks noGrp="1"/>
          </p:cNvSpPr>
          <p:nvPr>
            <p:ph type="pic" sz="quarter" idx="13"/>
          </p:nvPr>
        </p:nvSpPr>
        <p:spPr>
          <a:xfrm>
            <a:off x="6096684" y="1440000"/>
            <a:ext cx="5472000" cy="3960000"/>
          </a:xfrm>
        </p:spPr>
        <p:txBody>
          <a:bodyPr/>
          <a:lstStyle>
            <a:lvl1pPr marL="0" indent="0">
              <a:buFontTx/>
              <a:buNone/>
              <a:defRPr/>
            </a:lvl1pPr>
          </a:lstStyle>
          <a:p>
            <a:r>
              <a:rPr lang="sv-SE" smtClean="0"/>
              <a:t>Klicka på ikonen för att lägga till en bild</a:t>
            </a:r>
            <a:endParaRPr lang="sv-SE"/>
          </a:p>
        </p:txBody>
      </p:sp>
      <p:sp>
        <p:nvSpPr>
          <p:cNvPr id="8" name="Platshållare för text 4"/>
          <p:cNvSpPr>
            <a:spLocks noGrp="1"/>
          </p:cNvSpPr>
          <p:nvPr>
            <p:ph type="body" sz="quarter" idx="17" hasCustomPrompt="1"/>
          </p:nvPr>
        </p:nvSpPr>
        <p:spPr>
          <a:xfrm>
            <a:off x="6096684" y="5446800"/>
            <a:ext cx="5472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1" name="textruta 10"/>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83328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ild vänster Bred">
    <p:spTree>
      <p:nvGrpSpPr>
        <p:cNvPr id="1" name=""/>
        <p:cNvGrpSpPr/>
        <p:nvPr/>
      </p:nvGrpSpPr>
      <p:grpSpPr>
        <a:xfrm>
          <a:off x="0" y="0"/>
          <a:ext cx="0" cy="0"/>
          <a:chOff x="0" y="0"/>
          <a:chExt cx="0" cy="0"/>
        </a:xfrm>
      </p:grpSpPr>
      <p:sp>
        <p:nvSpPr>
          <p:cNvPr id="3" name="Rubrik 2"/>
          <p:cNvSpPr>
            <a:spLocks noGrp="1"/>
          </p:cNvSpPr>
          <p:nvPr>
            <p:ph type="title"/>
          </p:nvPr>
        </p:nvSpPr>
        <p:spPr>
          <a:xfrm>
            <a:off x="609600" y="457200"/>
            <a:ext cx="10972800" cy="831600"/>
          </a:xfrm>
        </p:spPr>
        <p:txBody>
          <a:bodyPr/>
          <a:lstStyle/>
          <a:p>
            <a:r>
              <a:rPr lang="sv-SE" smtClean="0"/>
              <a:t>Klicka här för att ändra format</a:t>
            </a:r>
            <a:endParaRPr lang="sv-SE" dirty="0"/>
          </a:p>
        </p:txBody>
      </p:sp>
      <p:sp>
        <p:nvSpPr>
          <p:cNvPr id="9" name="Platshållare för bild 8"/>
          <p:cNvSpPr>
            <a:spLocks noGrp="1"/>
          </p:cNvSpPr>
          <p:nvPr>
            <p:ph type="pic" sz="quarter" idx="13"/>
          </p:nvPr>
        </p:nvSpPr>
        <p:spPr>
          <a:xfrm>
            <a:off x="609600" y="1439998"/>
            <a:ext cx="5472000" cy="3960000"/>
          </a:xfrm>
        </p:spPr>
        <p:txBody>
          <a:bodyPr/>
          <a:lstStyle>
            <a:lvl1pPr marL="0" indent="0">
              <a:buFontTx/>
              <a:buNone/>
              <a:defRPr/>
            </a:lvl1pPr>
          </a:lstStyle>
          <a:p>
            <a:r>
              <a:rPr lang="sv-SE" smtClean="0"/>
              <a:t>Klicka på ikonen för att lägga till en bild</a:t>
            </a:r>
            <a:endParaRPr lang="sv-SE" dirty="0"/>
          </a:p>
        </p:txBody>
      </p:sp>
      <p:sp>
        <p:nvSpPr>
          <p:cNvPr id="5" name="Platshållare för text 4"/>
          <p:cNvSpPr>
            <a:spLocks noGrp="1"/>
          </p:cNvSpPr>
          <p:nvPr>
            <p:ph type="body" sz="quarter" idx="18"/>
          </p:nvPr>
        </p:nvSpPr>
        <p:spPr>
          <a:xfrm>
            <a:off x="6398400" y="1439863"/>
            <a:ext cx="5184000" cy="3960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4"/>
          <p:cNvSpPr>
            <a:spLocks noGrp="1"/>
          </p:cNvSpPr>
          <p:nvPr>
            <p:ph type="body" sz="quarter" idx="17" hasCustomPrompt="1"/>
          </p:nvPr>
        </p:nvSpPr>
        <p:spPr>
          <a:xfrm>
            <a:off x="613832" y="5446800"/>
            <a:ext cx="5472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4" name="textruta 13"/>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7891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Bred">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10972800" cy="831600"/>
          </a:xfrm>
        </p:spPr>
        <p:txBody>
          <a:bodyPr/>
          <a:lstStyle/>
          <a:p>
            <a:r>
              <a:rPr lang="sv-SE" smtClean="0"/>
              <a:t>Klicka här för att ändra format</a:t>
            </a:r>
            <a:endParaRPr lang="sv-SE" dirty="0"/>
          </a:p>
        </p:txBody>
      </p:sp>
      <p:sp>
        <p:nvSpPr>
          <p:cNvPr id="9" name="Platshållare för bild 8"/>
          <p:cNvSpPr>
            <a:spLocks noGrp="1"/>
          </p:cNvSpPr>
          <p:nvPr>
            <p:ph type="pic" sz="quarter" idx="13"/>
          </p:nvPr>
        </p:nvSpPr>
        <p:spPr>
          <a:xfrm>
            <a:off x="609600" y="1439999"/>
            <a:ext cx="7680000" cy="4294051"/>
          </a:xfrm>
        </p:spPr>
        <p:txBody>
          <a:bodyPr/>
          <a:lstStyle>
            <a:lvl1pPr marL="0" indent="0">
              <a:buFontTx/>
              <a:buNone/>
              <a:defRPr/>
            </a:lvl1pPr>
          </a:lstStyle>
          <a:p>
            <a:r>
              <a:rPr lang="sv-SE" smtClean="0"/>
              <a:t>Klicka på ikonen för att lägga till en bild</a:t>
            </a:r>
            <a:endParaRPr lang="sv-SE" dirty="0"/>
          </a:p>
        </p:txBody>
      </p:sp>
      <p:sp>
        <p:nvSpPr>
          <p:cNvPr id="5" name="Platshållare för text 4"/>
          <p:cNvSpPr>
            <a:spLocks noGrp="1"/>
          </p:cNvSpPr>
          <p:nvPr>
            <p:ph type="body" sz="quarter" idx="18"/>
          </p:nvPr>
        </p:nvSpPr>
        <p:spPr>
          <a:xfrm>
            <a:off x="8496000" y="1440000"/>
            <a:ext cx="3086400" cy="4294800"/>
          </a:xfrm>
        </p:spPr>
        <p:txBody>
          <a:bodyPr/>
          <a:lstStyle>
            <a:lvl1pPr>
              <a:defRPr sz="1800"/>
            </a:lvl1pPr>
            <a:lvl2pPr>
              <a:defRPr sz="1800"/>
            </a:lvl2pPr>
            <a:lvl3pPr>
              <a:defRPr sz="1800"/>
            </a:lvl3pPr>
            <a:lvl4pPr>
              <a:defRPr sz="1800"/>
            </a:lvl4pPr>
            <a:lvl5pPr>
              <a:defRPr sz="18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0" name="Platshållare för text 4"/>
          <p:cNvSpPr>
            <a:spLocks noGrp="1"/>
          </p:cNvSpPr>
          <p:nvPr>
            <p:ph type="body" sz="quarter" idx="17" hasCustomPrompt="1"/>
          </p:nvPr>
        </p:nvSpPr>
        <p:spPr>
          <a:xfrm>
            <a:off x="609600" y="5733256"/>
            <a:ext cx="7680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5" name="textruta 14"/>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11445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bild Bre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smtClean="0"/>
              <a:t>Klicka här för att ändra format</a:t>
            </a:r>
            <a:endParaRPr lang="sv-SE" dirty="0"/>
          </a:p>
        </p:txBody>
      </p:sp>
      <p:sp>
        <p:nvSpPr>
          <p:cNvPr id="9" name="Platshållare för bild 8"/>
          <p:cNvSpPr>
            <a:spLocks noGrp="1"/>
          </p:cNvSpPr>
          <p:nvPr>
            <p:ph type="pic" sz="quarter" idx="13"/>
          </p:nvPr>
        </p:nvSpPr>
        <p:spPr>
          <a:xfrm>
            <a:off x="609600" y="1439999"/>
            <a:ext cx="10959008" cy="4294051"/>
          </a:xfrm>
        </p:spPr>
        <p:txBody>
          <a:bodyPr/>
          <a:lstStyle>
            <a:lvl1pPr marL="0" indent="0">
              <a:buFontTx/>
              <a:buNone/>
              <a:defRPr/>
            </a:lvl1pPr>
          </a:lstStyle>
          <a:p>
            <a:r>
              <a:rPr lang="sv-SE" smtClean="0"/>
              <a:t>Klicka på ikonen för att lägga till en bild</a:t>
            </a:r>
            <a:endParaRPr lang="sv-SE" dirty="0"/>
          </a:p>
        </p:txBody>
      </p:sp>
      <p:sp>
        <p:nvSpPr>
          <p:cNvPr id="8" name="Platshållare för text 4"/>
          <p:cNvSpPr>
            <a:spLocks noGrp="1"/>
          </p:cNvSpPr>
          <p:nvPr>
            <p:ph type="body" sz="quarter" idx="17" hasCustomPrompt="1"/>
          </p:nvPr>
        </p:nvSpPr>
        <p:spPr>
          <a:xfrm>
            <a:off x="613833" y="5733256"/>
            <a:ext cx="109584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5" name="Platshållare för datum 4"/>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1" name="textruta 10"/>
          <p:cNvSpPr txBox="1"/>
          <p:nvPr userDrawn="1"/>
        </p:nvSpPr>
        <p:spPr>
          <a:xfrm>
            <a:off x="12288688" y="2348880"/>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22682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smtClean="0"/>
              <a:t>Klicka här för att ändra format</a:t>
            </a:r>
            <a:endParaRPr lang="sv-SE" dirty="0"/>
          </a:p>
        </p:txBody>
      </p:sp>
      <p:sp>
        <p:nvSpPr>
          <p:cNvPr id="3" name="Platshållare för text 2"/>
          <p:cNvSpPr>
            <a:spLocks noGrp="1"/>
          </p:cNvSpPr>
          <p:nvPr>
            <p:ph type="body" idx="1"/>
          </p:nvPr>
        </p:nvSpPr>
        <p:spPr>
          <a:xfrm>
            <a:off x="609600" y="1484784"/>
            <a:ext cx="5184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609600" y="2174874"/>
            <a:ext cx="5184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6398400" y="1484784"/>
            <a:ext cx="5184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398400" y="2174874"/>
            <a:ext cx="5184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4"/>
          <p:cNvSpPr>
            <a:spLocks noGrp="1"/>
          </p:cNvSpPr>
          <p:nvPr>
            <p:ph type="body" sz="quarter" idx="17" hasCustomPrompt="1"/>
          </p:nvPr>
        </p:nvSpPr>
        <p:spPr>
          <a:xfrm>
            <a:off x="609600" y="5670192"/>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text 4"/>
          <p:cNvSpPr>
            <a:spLocks noGrp="1"/>
          </p:cNvSpPr>
          <p:nvPr>
            <p:ph type="body" sz="quarter" idx="18" hasCustomPrompt="1"/>
          </p:nvPr>
        </p:nvSpPr>
        <p:spPr>
          <a:xfrm>
            <a:off x="6398400" y="5670192"/>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0"/>
          </p:nvPr>
        </p:nvSpPr>
        <p:spPr/>
        <p:txBody>
          <a:bodyPr/>
          <a:lstStyle/>
          <a:p>
            <a:r>
              <a:rPr lang="sv-SE"/>
              <a:t>20XX-XX-XX</a:t>
            </a:r>
            <a:endParaRPr lang="sv-SE" dirty="0"/>
          </a:p>
        </p:txBody>
      </p:sp>
      <p:sp>
        <p:nvSpPr>
          <p:cNvPr id="14" name="Platshållare för sidfot 13"/>
          <p:cNvSpPr>
            <a:spLocks noGrp="1"/>
          </p:cNvSpPr>
          <p:nvPr>
            <p:ph type="ftr" sz="quarter" idx="11"/>
          </p:nvPr>
        </p:nvSpPr>
        <p:spPr/>
        <p:txBody>
          <a:bodyPr/>
          <a:lstStyle/>
          <a:p>
            <a:r>
              <a:rPr lang="sv-SE"/>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953460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2" name="Platshållare för datum 11"/>
          <p:cNvSpPr>
            <a:spLocks noGrp="1"/>
          </p:cNvSpPr>
          <p:nvPr>
            <p:ph type="dt" sz="half" idx="10"/>
          </p:nvPr>
        </p:nvSpPr>
        <p:spPr/>
        <p:txBody>
          <a:bodyPr/>
          <a:lstStyle/>
          <a:p>
            <a:r>
              <a:rPr lang="sv-SE"/>
              <a:t>20XX-XX-XX</a:t>
            </a:r>
            <a:endParaRPr lang="sv-SE" dirty="0"/>
          </a:p>
        </p:txBody>
      </p:sp>
      <p:sp>
        <p:nvSpPr>
          <p:cNvPr id="13" name="Platshållare för sidfot 12"/>
          <p:cNvSpPr>
            <a:spLocks noGrp="1"/>
          </p:cNvSpPr>
          <p:nvPr>
            <p:ph type="ftr" sz="quarter" idx="11"/>
          </p:nvPr>
        </p:nvSpPr>
        <p:spPr/>
        <p:txBody>
          <a:bodyPr/>
          <a:lstStyle/>
          <a:p>
            <a:r>
              <a:rPr lang="sv-SE"/>
              <a:t>Skriv eventuell sidfot här</a:t>
            </a:r>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531464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endParaRPr lang="sv-SE" dirty="0"/>
          </a:p>
        </p:txBody>
      </p:sp>
      <p:sp>
        <p:nvSpPr>
          <p:cNvPr id="9" name="Platshållare för sidfot 8"/>
          <p:cNvSpPr>
            <a:spLocks noGrp="1"/>
          </p:cNvSpPr>
          <p:nvPr>
            <p:ph type="ftr" sz="quarter" idx="11"/>
          </p:nvPr>
        </p:nvSpPr>
        <p:spPr/>
        <p:txBody>
          <a:bodyPr/>
          <a:lstStyle/>
          <a:p>
            <a:r>
              <a:rPr lang="sv-SE"/>
              <a:t>Skriv eventuell sidfot här</a:t>
            </a:r>
            <a:endParaRPr lang="sv-SE" dirty="0"/>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517948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4"/>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smtClean="0"/>
              <a:t>Redigera format för bakgrundstext</a:t>
            </a:r>
          </a:p>
        </p:txBody>
      </p:sp>
      <p:pic>
        <p:nvPicPr>
          <p:cNvPr id="7" name="Bildobjekt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401649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smtClean="0"/>
              <a:t>Redigera format för bakgrundstext</a:t>
            </a:r>
          </a:p>
        </p:txBody>
      </p:sp>
      <p:pic>
        <p:nvPicPr>
          <p:cNvPr id="6" name="Bildobjekt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017859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smtClean="0"/>
              <a:t>Redigera format för bakgrundstext</a:t>
            </a:r>
          </a:p>
        </p:txBody>
      </p:sp>
      <p:pic>
        <p:nvPicPr>
          <p:cNvPr id="6" name="Bildobjekt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169118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Bildobjekt 9" descr="Logo Stockholms Stad"/>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214399" y="467862"/>
            <a:ext cx="1368000" cy="468000"/>
          </a:xfrm>
          <a:prstGeom prst="rect">
            <a:avLst/>
          </a:prstGeom>
        </p:spPr>
      </p:pic>
      <p:sp>
        <p:nvSpPr>
          <p:cNvPr id="2" name="Rubrik 1"/>
          <p:cNvSpPr>
            <a:spLocks noGrp="1"/>
          </p:cNvSpPr>
          <p:nvPr>
            <p:ph type="ctrTitle"/>
          </p:nvPr>
        </p:nvSpPr>
        <p:spPr>
          <a:xfrm>
            <a:off x="609600" y="457200"/>
            <a:ext cx="7320000" cy="968400"/>
          </a:xfrm>
        </p:spPr>
        <p:txBody>
          <a:bodyPr/>
          <a:lstStyle>
            <a:lvl1pPr>
              <a:defRPr>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sp>
        <p:nvSpPr>
          <p:cNvPr id="7" name="textruta 6"/>
          <p:cNvSpPr txBox="1"/>
          <p:nvPr userDrawn="1"/>
        </p:nvSpPr>
        <p:spPr>
          <a:xfrm>
            <a:off x="12288688" y="39970"/>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963340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smtClean="0"/>
              <a:t>Redigera format för bakgrundstext</a:t>
            </a:r>
          </a:p>
        </p:txBody>
      </p:sp>
      <p:pic>
        <p:nvPicPr>
          <p:cNvPr id="6" name="Bildobjekt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01923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Årshjul - Ros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3048" y="1524198"/>
            <a:ext cx="4565904" cy="4565904"/>
          </a:xfrm>
          <a:prstGeom prst="rect">
            <a:avLst/>
          </a:prstGeom>
        </p:spPr>
      </p:pic>
      <p:sp>
        <p:nvSpPr>
          <p:cNvPr id="25" name="Text Placeholder 23"/>
          <p:cNvSpPr>
            <a:spLocks noGrp="1"/>
          </p:cNvSpPr>
          <p:nvPr>
            <p:ph type="body" sz="quarter" idx="14" hasCustomPrompt="1"/>
          </p:nvPr>
        </p:nvSpPr>
        <p:spPr>
          <a:xfrm>
            <a:off x="4485654" y="328498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3" name="Text Placeholder 23"/>
          <p:cNvSpPr>
            <a:spLocks noGrp="1"/>
          </p:cNvSpPr>
          <p:nvPr>
            <p:ph type="body" sz="quarter" idx="15" hasCustomPrompt="1"/>
          </p:nvPr>
        </p:nvSpPr>
        <p:spPr>
          <a:xfrm>
            <a:off x="5021310" y="340877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4" name="Text Placeholder 23"/>
          <p:cNvSpPr>
            <a:spLocks noGrp="1"/>
          </p:cNvSpPr>
          <p:nvPr>
            <p:ph type="body" sz="quarter" idx="16" hasCustomPrompt="1"/>
          </p:nvPr>
        </p:nvSpPr>
        <p:spPr>
          <a:xfrm>
            <a:off x="3990914" y="310496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5" name="Text Placeholder 23"/>
          <p:cNvSpPr>
            <a:spLocks noGrp="1"/>
          </p:cNvSpPr>
          <p:nvPr>
            <p:ph type="body" sz="quarter" idx="17" hasCustomPrompt="1"/>
          </p:nvPr>
        </p:nvSpPr>
        <p:spPr>
          <a:xfrm>
            <a:off x="4485654" y="222457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6" name="Text Placeholder 23"/>
          <p:cNvSpPr>
            <a:spLocks noGrp="1"/>
          </p:cNvSpPr>
          <p:nvPr>
            <p:ph type="body" sz="quarter" idx="18" hasCustomPrompt="1"/>
          </p:nvPr>
        </p:nvSpPr>
        <p:spPr>
          <a:xfrm>
            <a:off x="4865745" y="258461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7" name="Text Placeholder 23"/>
          <p:cNvSpPr>
            <a:spLocks noGrp="1"/>
          </p:cNvSpPr>
          <p:nvPr>
            <p:ph type="body" sz="quarter" idx="19" hasCustomPrompt="1"/>
          </p:nvPr>
        </p:nvSpPr>
        <p:spPr>
          <a:xfrm>
            <a:off x="5234737" y="295178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8" name="Text Placeholder 23"/>
          <p:cNvSpPr>
            <a:spLocks noGrp="1"/>
          </p:cNvSpPr>
          <p:nvPr>
            <p:ph type="body" sz="quarter" idx="20" hasCustomPrompt="1"/>
          </p:nvPr>
        </p:nvSpPr>
        <p:spPr>
          <a:xfrm>
            <a:off x="5414757" y="170043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9" name="Text Placeholder 23"/>
          <p:cNvSpPr>
            <a:spLocks noGrp="1"/>
          </p:cNvSpPr>
          <p:nvPr>
            <p:ph type="body" sz="quarter" idx="21" hasCustomPrompt="1"/>
          </p:nvPr>
        </p:nvSpPr>
        <p:spPr>
          <a:xfrm>
            <a:off x="5518300" y="220843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0" name="Text Placeholder 23"/>
          <p:cNvSpPr>
            <a:spLocks noGrp="1"/>
          </p:cNvSpPr>
          <p:nvPr>
            <p:ph type="body" sz="quarter" idx="22" hasCustomPrompt="1"/>
          </p:nvPr>
        </p:nvSpPr>
        <p:spPr>
          <a:xfrm>
            <a:off x="5710105" y="271167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1" name="Text Placeholder 23"/>
          <p:cNvSpPr>
            <a:spLocks noGrp="1"/>
          </p:cNvSpPr>
          <p:nvPr>
            <p:ph type="body" sz="quarter" idx="23" hasCustomPrompt="1"/>
          </p:nvPr>
        </p:nvSpPr>
        <p:spPr>
          <a:xfrm>
            <a:off x="6384032" y="17008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2" name="Text Placeholder 23"/>
          <p:cNvSpPr>
            <a:spLocks noGrp="1"/>
          </p:cNvSpPr>
          <p:nvPr>
            <p:ph type="body" sz="quarter" idx="24" hasCustomPrompt="1"/>
          </p:nvPr>
        </p:nvSpPr>
        <p:spPr>
          <a:xfrm>
            <a:off x="6312024" y="220486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3" name="Text Placeholder 23"/>
          <p:cNvSpPr>
            <a:spLocks noGrp="1"/>
          </p:cNvSpPr>
          <p:nvPr>
            <p:ph type="body" sz="quarter" idx="25" hasCustomPrompt="1"/>
          </p:nvPr>
        </p:nvSpPr>
        <p:spPr>
          <a:xfrm>
            <a:off x="6132004" y="270892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4" name="Text Placeholder 23"/>
          <p:cNvSpPr>
            <a:spLocks noGrp="1"/>
          </p:cNvSpPr>
          <p:nvPr>
            <p:ph type="body" sz="quarter" idx="26" hasCustomPrompt="1"/>
          </p:nvPr>
        </p:nvSpPr>
        <p:spPr>
          <a:xfrm>
            <a:off x="6592438" y="29635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5" name="Text Placeholder 23"/>
          <p:cNvSpPr>
            <a:spLocks noGrp="1"/>
          </p:cNvSpPr>
          <p:nvPr>
            <p:ph type="body" sz="quarter" idx="27" hasCustomPrompt="1"/>
          </p:nvPr>
        </p:nvSpPr>
        <p:spPr>
          <a:xfrm>
            <a:off x="6960904" y="258461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6" name="Text Placeholder 23"/>
          <p:cNvSpPr>
            <a:spLocks noGrp="1"/>
          </p:cNvSpPr>
          <p:nvPr>
            <p:ph type="body" sz="quarter" idx="28" hasCustomPrompt="1"/>
          </p:nvPr>
        </p:nvSpPr>
        <p:spPr>
          <a:xfrm>
            <a:off x="7329365" y="222457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2" name="Text Placeholder 23"/>
          <p:cNvSpPr>
            <a:spLocks noGrp="1"/>
          </p:cNvSpPr>
          <p:nvPr>
            <p:ph type="body" sz="quarter" idx="29" hasCustomPrompt="1"/>
          </p:nvPr>
        </p:nvSpPr>
        <p:spPr>
          <a:xfrm>
            <a:off x="6816080" y="342256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3" name="Text Placeholder 23"/>
          <p:cNvSpPr>
            <a:spLocks noGrp="1"/>
          </p:cNvSpPr>
          <p:nvPr>
            <p:ph type="body" sz="quarter" idx="30" hasCustomPrompt="1"/>
          </p:nvPr>
        </p:nvSpPr>
        <p:spPr>
          <a:xfrm>
            <a:off x="7329365" y="328498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4" name="Text Placeholder 23"/>
          <p:cNvSpPr>
            <a:spLocks noGrp="1"/>
          </p:cNvSpPr>
          <p:nvPr>
            <p:ph type="body" sz="quarter" idx="31" hasCustomPrompt="1"/>
          </p:nvPr>
        </p:nvSpPr>
        <p:spPr>
          <a:xfrm>
            <a:off x="7825760" y="314359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6" name="Text Placeholder 23"/>
          <p:cNvSpPr>
            <a:spLocks noGrp="1"/>
          </p:cNvSpPr>
          <p:nvPr>
            <p:ph type="body" sz="quarter" idx="32" hasCustomPrompt="1"/>
          </p:nvPr>
        </p:nvSpPr>
        <p:spPr>
          <a:xfrm>
            <a:off x="6816080" y="383411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7" name="Text Placeholder 23"/>
          <p:cNvSpPr>
            <a:spLocks noGrp="1"/>
          </p:cNvSpPr>
          <p:nvPr>
            <p:ph type="body" sz="quarter" idx="33" hasCustomPrompt="1"/>
          </p:nvPr>
        </p:nvSpPr>
        <p:spPr>
          <a:xfrm>
            <a:off x="7341521" y="397731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8" name="Text Placeholder 23"/>
          <p:cNvSpPr>
            <a:spLocks noGrp="1"/>
          </p:cNvSpPr>
          <p:nvPr>
            <p:ph type="body" sz="quarter" idx="34" hasCustomPrompt="1"/>
          </p:nvPr>
        </p:nvSpPr>
        <p:spPr>
          <a:xfrm>
            <a:off x="7849948" y="407707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9" name="Text Placeholder 23"/>
          <p:cNvSpPr>
            <a:spLocks noGrp="1"/>
          </p:cNvSpPr>
          <p:nvPr>
            <p:ph type="body" sz="quarter" idx="35" hasCustomPrompt="1"/>
          </p:nvPr>
        </p:nvSpPr>
        <p:spPr>
          <a:xfrm>
            <a:off x="6577047" y="429734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0" name="Text Placeholder 23"/>
          <p:cNvSpPr>
            <a:spLocks noGrp="1"/>
          </p:cNvSpPr>
          <p:nvPr>
            <p:ph type="body" sz="quarter" idx="36" hasCustomPrompt="1"/>
          </p:nvPr>
        </p:nvSpPr>
        <p:spPr>
          <a:xfrm>
            <a:off x="6952478" y="465738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1" name="Text Placeholder 23"/>
          <p:cNvSpPr>
            <a:spLocks noGrp="1"/>
          </p:cNvSpPr>
          <p:nvPr>
            <p:ph type="body" sz="quarter" idx="37" hasCustomPrompt="1"/>
          </p:nvPr>
        </p:nvSpPr>
        <p:spPr>
          <a:xfrm>
            <a:off x="7334461" y="50242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2" name="Text Placeholder 23"/>
          <p:cNvSpPr>
            <a:spLocks noGrp="1"/>
          </p:cNvSpPr>
          <p:nvPr>
            <p:ph type="body" sz="quarter" idx="38" hasCustomPrompt="1"/>
          </p:nvPr>
        </p:nvSpPr>
        <p:spPr>
          <a:xfrm>
            <a:off x="6132004" y="45268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7" name="Text Placeholder 23"/>
          <p:cNvSpPr>
            <a:spLocks noGrp="1"/>
          </p:cNvSpPr>
          <p:nvPr>
            <p:ph type="body" sz="quarter" idx="39" hasCustomPrompt="1"/>
          </p:nvPr>
        </p:nvSpPr>
        <p:spPr>
          <a:xfrm>
            <a:off x="6312024" y="50242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8" name="Text Placeholder 23"/>
          <p:cNvSpPr>
            <a:spLocks noGrp="1"/>
          </p:cNvSpPr>
          <p:nvPr>
            <p:ph type="body" sz="quarter" idx="40" hasCustomPrompt="1"/>
          </p:nvPr>
        </p:nvSpPr>
        <p:spPr>
          <a:xfrm>
            <a:off x="6456040" y="551723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9" name="Text Placeholder 23"/>
          <p:cNvSpPr>
            <a:spLocks noGrp="1"/>
          </p:cNvSpPr>
          <p:nvPr>
            <p:ph type="body" sz="quarter" idx="41" hasCustomPrompt="1"/>
          </p:nvPr>
        </p:nvSpPr>
        <p:spPr>
          <a:xfrm>
            <a:off x="5021344" y="384308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0" name="Text Placeholder 23"/>
          <p:cNvSpPr>
            <a:spLocks noGrp="1"/>
          </p:cNvSpPr>
          <p:nvPr>
            <p:ph type="body" sz="quarter" idx="42" hasCustomPrompt="1"/>
          </p:nvPr>
        </p:nvSpPr>
        <p:spPr>
          <a:xfrm>
            <a:off x="4505705" y="401413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1" name="Text Placeholder 23"/>
          <p:cNvSpPr>
            <a:spLocks noGrp="1"/>
          </p:cNvSpPr>
          <p:nvPr>
            <p:ph type="body" sz="quarter" idx="43" hasCustomPrompt="1"/>
          </p:nvPr>
        </p:nvSpPr>
        <p:spPr>
          <a:xfrm>
            <a:off x="3989259" y="412435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2" name="Text Placeholder 23"/>
          <p:cNvSpPr>
            <a:spLocks noGrp="1"/>
          </p:cNvSpPr>
          <p:nvPr>
            <p:ph type="body" sz="quarter" idx="44" hasCustomPrompt="1"/>
          </p:nvPr>
        </p:nvSpPr>
        <p:spPr>
          <a:xfrm>
            <a:off x="5258440" y="429062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3" name="Text Placeholder 23"/>
          <p:cNvSpPr>
            <a:spLocks noGrp="1"/>
          </p:cNvSpPr>
          <p:nvPr>
            <p:ph type="body" sz="quarter" idx="45" hasCustomPrompt="1"/>
          </p:nvPr>
        </p:nvSpPr>
        <p:spPr>
          <a:xfrm>
            <a:off x="4874697" y="465738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4" name="Text Placeholder 23"/>
          <p:cNvSpPr>
            <a:spLocks noGrp="1"/>
          </p:cNvSpPr>
          <p:nvPr>
            <p:ph type="body" sz="quarter" idx="46" hasCustomPrompt="1"/>
          </p:nvPr>
        </p:nvSpPr>
        <p:spPr>
          <a:xfrm>
            <a:off x="4515771" y="502420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5" name="Text Placeholder 23"/>
          <p:cNvSpPr>
            <a:spLocks noGrp="1"/>
          </p:cNvSpPr>
          <p:nvPr>
            <p:ph type="body" sz="quarter" idx="47" hasCustomPrompt="1"/>
          </p:nvPr>
        </p:nvSpPr>
        <p:spPr>
          <a:xfrm>
            <a:off x="5689264" y="45543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6" name="Text Placeholder 23"/>
          <p:cNvSpPr>
            <a:spLocks noGrp="1"/>
          </p:cNvSpPr>
          <p:nvPr>
            <p:ph type="body" sz="quarter" idx="48" hasCustomPrompt="1"/>
          </p:nvPr>
        </p:nvSpPr>
        <p:spPr>
          <a:xfrm>
            <a:off x="5584938" y="503276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7" name="Text Placeholder 23"/>
          <p:cNvSpPr>
            <a:spLocks noGrp="1"/>
          </p:cNvSpPr>
          <p:nvPr>
            <p:ph type="body" sz="quarter" idx="49" hasCustomPrompt="1"/>
          </p:nvPr>
        </p:nvSpPr>
        <p:spPr>
          <a:xfrm>
            <a:off x="5437033" y="559296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1126170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Årshjul - Blå">
    <p:spTree>
      <p:nvGrpSpPr>
        <p:cNvPr id="1" name=""/>
        <p:cNvGrpSpPr/>
        <p:nvPr/>
      </p:nvGrpSpPr>
      <p:grpSpPr>
        <a:xfrm>
          <a:off x="0" y="0"/>
          <a:ext cx="0" cy="0"/>
          <a:chOff x="0" y="0"/>
          <a:chExt cx="0" cy="0"/>
        </a:xfrm>
      </p:grpSpPr>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8854" y="1523198"/>
            <a:ext cx="4570098" cy="4570098"/>
          </a:xfrm>
          <a:prstGeom prst="rect">
            <a:avLst/>
          </a:prstGeom>
        </p:spPr>
      </p:pic>
      <p:sp>
        <p:nvSpPr>
          <p:cNvPr id="2" name="Title 1"/>
          <p:cNvSpPr>
            <a:spLocks noGrp="1"/>
          </p:cNvSpPr>
          <p:nvPr>
            <p:ph type="title"/>
          </p:nvPr>
        </p:nvSpPr>
        <p:spPr/>
        <p:txBody>
          <a:bodyPr/>
          <a:lstStyle/>
          <a:p>
            <a:r>
              <a:rPr lang="sv-SE" smtClean="0"/>
              <a:t>Klicka här för att ändra format</a:t>
            </a:r>
            <a:endParaRPr lang="en-US"/>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sp>
        <p:nvSpPr>
          <p:cNvPr id="7" name="Text Placeholder 23"/>
          <p:cNvSpPr>
            <a:spLocks noGrp="1"/>
          </p:cNvSpPr>
          <p:nvPr>
            <p:ph type="body" sz="quarter" idx="14" hasCustomPrompt="1"/>
          </p:nvPr>
        </p:nvSpPr>
        <p:spPr>
          <a:xfrm>
            <a:off x="4485654" y="328749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8" name="Text Placeholder 23"/>
          <p:cNvSpPr>
            <a:spLocks noGrp="1"/>
          </p:cNvSpPr>
          <p:nvPr>
            <p:ph type="body" sz="quarter" idx="15" hasCustomPrompt="1"/>
          </p:nvPr>
        </p:nvSpPr>
        <p:spPr>
          <a:xfrm>
            <a:off x="5021310" y="341129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9" name="Text Placeholder 23"/>
          <p:cNvSpPr>
            <a:spLocks noGrp="1"/>
          </p:cNvSpPr>
          <p:nvPr>
            <p:ph type="body" sz="quarter" idx="16" hasCustomPrompt="1"/>
          </p:nvPr>
        </p:nvSpPr>
        <p:spPr>
          <a:xfrm>
            <a:off x="3990914" y="31074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0" name="Text Placeholder 23"/>
          <p:cNvSpPr>
            <a:spLocks noGrp="1"/>
          </p:cNvSpPr>
          <p:nvPr>
            <p:ph type="body" sz="quarter" idx="17" hasCustomPrompt="1"/>
          </p:nvPr>
        </p:nvSpPr>
        <p:spPr>
          <a:xfrm>
            <a:off x="4485654" y="222708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1" name="Text Placeholder 23"/>
          <p:cNvSpPr>
            <a:spLocks noGrp="1"/>
          </p:cNvSpPr>
          <p:nvPr>
            <p:ph type="body" sz="quarter" idx="18" hasCustomPrompt="1"/>
          </p:nvPr>
        </p:nvSpPr>
        <p:spPr>
          <a:xfrm>
            <a:off x="4865745" y="258712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2" name="Text Placeholder 23"/>
          <p:cNvSpPr>
            <a:spLocks noGrp="1"/>
          </p:cNvSpPr>
          <p:nvPr>
            <p:ph type="body" sz="quarter" idx="19" hasCustomPrompt="1"/>
          </p:nvPr>
        </p:nvSpPr>
        <p:spPr>
          <a:xfrm>
            <a:off x="5234737" y="295429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3" name="Text Placeholder 23"/>
          <p:cNvSpPr>
            <a:spLocks noGrp="1"/>
          </p:cNvSpPr>
          <p:nvPr>
            <p:ph type="body" sz="quarter" idx="20" hasCustomPrompt="1"/>
          </p:nvPr>
        </p:nvSpPr>
        <p:spPr>
          <a:xfrm>
            <a:off x="5414757" y="170294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4" name="Text Placeholder 23"/>
          <p:cNvSpPr>
            <a:spLocks noGrp="1"/>
          </p:cNvSpPr>
          <p:nvPr>
            <p:ph type="body" sz="quarter" idx="21" hasCustomPrompt="1"/>
          </p:nvPr>
        </p:nvSpPr>
        <p:spPr>
          <a:xfrm>
            <a:off x="5518300" y="221094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5" name="Text Placeholder 23"/>
          <p:cNvSpPr>
            <a:spLocks noGrp="1"/>
          </p:cNvSpPr>
          <p:nvPr>
            <p:ph type="body" sz="quarter" idx="22" hasCustomPrompt="1"/>
          </p:nvPr>
        </p:nvSpPr>
        <p:spPr>
          <a:xfrm>
            <a:off x="5710105" y="271419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6" name="Text Placeholder 23"/>
          <p:cNvSpPr>
            <a:spLocks noGrp="1"/>
          </p:cNvSpPr>
          <p:nvPr>
            <p:ph type="body" sz="quarter" idx="23" hasCustomPrompt="1"/>
          </p:nvPr>
        </p:nvSpPr>
        <p:spPr>
          <a:xfrm>
            <a:off x="6384032" y="17033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7" name="Text Placeholder 23"/>
          <p:cNvSpPr>
            <a:spLocks noGrp="1"/>
          </p:cNvSpPr>
          <p:nvPr>
            <p:ph type="body" sz="quarter" idx="24" hasCustomPrompt="1"/>
          </p:nvPr>
        </p:nvSpPr>
        <p:spPr>
          <a:xfrm>
            <a:off x="6312024" y="22073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8" name="Text Placeholder 23"/>
          <p:cNvSpPr>
            <a:spLocks noGrp="1"/>
          </p:cNvSpPr>
          <p:nvPr>
            <p:ph type="body" sz="quarter" idx="25" hasCustomPrompt="1"/>
          </p:nvPr>
        </p:nvSpPr>
        <p:spPr>
          <a:xfrm>
            <a:off x="6132004" y="27114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9" name="Text Placeholder 23"/>
          <p:cNvSpPr>
            <a:spLocks noGrp="1"/>
          </p:cNvSpPr>
          <p:nvPr>
            <p:ph type="body" sz="quarter" idx="26" hasCustomPrompt="1"/>
          </p:nvPr>
        </p:nvSpPr>
        <p:spPr>
          <a:xfrm>
            <a:off x="6592438" y="296609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0" name="Text Placeholder 23"/>
          <p:cNvSpPr>
            <a:spLocks noGrp="1"/>
          </p:cNvSpPr>
          <p:nvPr>
            <p:ph type="body" sz="quarter" idx="27" hasCustomPrompt="1"/>
          </p:nvPr>
        </p:nvSpPr>
        <p:spPr>
          <a:xfrm>
            <a:off x="6960904" y="258712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1" name="Text Placeholder 23"/>
          <p:cNvSpPr>
            <a:spLocks noGrp="1"/>
          </p:cNvSpPr>
          <p:nvPr>
            <p:ph type="body" sz="quarter" idx="28" hasCustomPrompt="1"/>
          </p:nvPr>
        </p:nvSpPr>
        <p:spPr>
          <a:xfrm>
            <a:off x="7329365" y="222708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2" name="Text Placeholder 23"/>
          <p:cNvSpPr>
            <a:spLocks noGrp="1"/>
          </p:cNvSpPr>
          <p:nvPr>
            <p:ph type="body" sz="quarter" idx="29" hasCustomPrompt="1"/>
          </p:nvPr>
        </p:nvSpPr>
        <p:spPr>
          <a:xfrm>
            <a:off x="6816080" y="342507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3" name="Text Placeholder 23"/>
          <p:cNvSpPr>
            <a:spLocks noGrp="1"/>
          </p:cNvSpPr>
          <p:nvPr>
            <p:ph type="body" sz="quarter" idx="30" hasCustomPrompt="1"/>
          </p:nvPr>
        </p:nvSpPr>
        <p:spPr>
          <a:xfrm>
            <a:off x="7329365" y="328749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4" name="Text Placeholder 23"/>
          <p:cNvSpPr>
            <a:spLocks noGrp="1"/>
          </p:cNvSpPr>
          <p:nvPr>
            <p:ph type="body" sz="quarter" idx="31" hasCustomPrompt="1"/>
          </p:nvPr>
        </p:nvSpPr>
        <p:spPr>
          <a:xfrm>
            <a:off x="7825760" y="314611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5" name="Text Placeholder 23"/>
          <p:cNvSpPr>
            <a:spLocks noGrp="1"/>
          </p:cNvSpPr>
          <p:nvPr>
            <p:ph type="body" sz="quarter" idx="32" hasCustomPrompt="1"/>
          </p:nvPr>
        </p:nvSpPr>
        <p:spPr>
          <a:xfrm>
            <a:off x="6816080" y="383662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6" name="Text Placeholder 23"/>
          <p:cNvSpPr>
            <a:spLocks noGrp="1"/>
          </p:cNvSpPr>
          <p:nvPr>
            <p:ph type="body" sz="quarter" idx="33" hasCustomPrompt="1"/>
          </p:nvPr>
        </p:nvSpPr>
        <p:spPr>
          <a:xfrm>
            <a:off x="7341521" y="397983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7" name="Text Placeholder 23"/>
          <p:cNvSpPr>
            <a:spLocks noGrp="1"/>
          </p:cNvSpPr>
          <p:nvPr>
            <p:ph type="body" sz="quarter" idx="34" hasCustomPrompt="1"/>
          </p:nvPr>
        </p:nvSpPr>
        <p:spPr>
          <a:xfrm>
            <a:off x="7849948" y="407958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8" name="Text Placeholder 23"/>
          <p:cNvSpPr>
            <a:spLocks noGrp="1"/>
          </p:cNvSpPr>
          <p:nvPr>
            <p:ph type="body" sz="quarter" idx="35" hasCustomPrompt="1"/>
          </p:nvPr>
        </p:nvSpPr>
        <p:spPr>
          <a:xfrm>
            <a:off x="6577047" y="429986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9" name="Text Placeholder 23"/>
          <p:cNvSpPr>
            <a:spLocks noGrp="1"/>
          </p:cNvSpPr>
          <p:nvPr>
            <p:ph type="body" sz="quarter" idx="36" hasCustomPrompt="1"/>
          </p:nvPr>
        </p:nvSpPr>
        <p:spPr>
          <a:xfrm>
            <a:off x="6952478" y="465990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0" name="Text Placeholder 23"/>
          <p:cNvSpPr>
            <a:spLocks noGrp="1"/>
          </p:cNvSpPr>
          <p:nvPr>
            <p:ph type="body" sz="quarter" idx="37" hasCustomPrompt="1"/>
          </p:nvPr>
        </p:nvSpPr>
        <p:spPr>
          <a:xfrm>
            <a:off x="7334461" y="50267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1" name="Text Placeholder 23"/>
          <p:cNvSpPr>
            <a:spLocks noGrp="1"/>
          </p:cNvSpPr>
          <p:nvPr>
            <p:ph type="body" sz="quarter" idx="38" hasCustomPrompt="1"/>
          </p:nvPr>
        </p:nvSpPr>
        <p:spPr>
          <a:xfrm>
            <a:off x="6132004" y="452935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2" name="Text Placeholder 23"/>
          <p:cNvSpPr>
            <a:spLocks noGrp="1"/>
          </p:cNvSpPr>
          <p:nvPr>
            <p:ph type="body" sz="quarter" idx="39" hasCustomPrompt="1"/>
          </p:nvPr>
        </p:nvSpPr>
        <p:spPr>
          <a:xfrm>
            <a:off x="6312024" y="50267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3" name="Text Placeholder 23"/>
          <p:cNvSpPr>
            <a:spLocks noGrp="1"/>
          </p:cNvSpPr>
          <p:nvPr>
            <p:ph type="body" sz="quarter" idx="40" hasCustomPrompt="1"/>
          </p:nvPr>
        </p:nvSpPr>
        <p:spPr>
          <a:xfrm>
            <a:off x="6456040" y="551974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4" name="Text Placeholder 23"/>
          <p:cNvSpPr>
            <a:spLocks noGrp="1"/>
          </p:cNvSpPr>
          <p:nvPr>
            <p:ph type="body" sz="quarter" idx="41" hasCustomPrompt="1"/>
          </p:nvPr>
        </p:nvSpPr>
        <p:spPr>
          <a:xfrm>
            <a:off x="5021344" y="384560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5" name="Text Placeholder 23"/>
          <p:cNvSpPr>
            <a:spLocks noGrp="1"/>
          </p:cNvSpPr>
          <p:nvPr>
            <p:ph type="body" sz="quarter" idx="42" hasCustomPrompt="1"/>
          </p:nvPr>
        </p:nvSpPr>
        <p:spPr>
          <a:xfrm>
            <a:off x="4505705" y="401664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6" name="Text Placeholder 23"/>
          <p:cNvSpPr>
            <a:spLocks noGrp="1"/>
          </p:cNvSpPr>
          <p:nvPr>
            <p:ph type="body" sz="quarter" idx="43" hasCustomPrompt="1"/>
          </p:nvPr>
        </p:nvSpPr>
        <p:spPr>
          <a:xfrm>
            <a:off x="3989259" y="412686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7" name="Text Placeholder 23"/>
          <p:cNvSpPr>
            <a:spLocks noGrp="1"/>
          </p:cNvSpPr>
          <p:nvPr>
            <p:ph type="body" sz="quarter" idx="44" hasCustomPrompt="1"/>
          </p:nvPr>
        </p:nvSpPr>
        <p:spPr>
          <a:xfrm>
            <a:off x="5258440" y="42931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8" name="Text Placeholder 23"/>
          <p:cNvSpPr>
            <a:spLocks noGrp="1"/>
          </p:cNvSpPr>
          <p:nvPr>
            <p:ph type="body" sz="quarter" idx="45" hasCustomPrompt="1"/>
          </p:nvPr>
        </p:nvSpPr>
        <p:spPr>
          <a:xfrm>
            <a:off x="4874697" y="465990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9" name="Text Placeholder 23"/>
          <p:cNvSpPr>
            <a:spLocks noGrp="1"/>
          </p:cNvSpPr>
          <p:nvPr>
            <p:ph type="body" sz="quarter" idx="46" hasCustomPrompt="1"/>
          </p:nvPr>
        </p:nvSpPr>
        <p:spPr>
          <a:xfrm>
            <a:off x="4515771" y="50267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0" name="Text Placeholder 23"/>
          <p:cNvSpPr>
            <a:spLocks noGrp="1"/>
          </p:cNvSpPr>
          <p:nvPr>
            <p:ph type="body" sz="quarter" idx="47" hasCustomPrompt="1"/>
          </p:nvPr>
        </p:nvSpPr>
        <p:spPr>
          <a:xfrm>
            <a:off x="5689264" y="455689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1" name="Text Placeholder 23"/>
          <p:cNvSpPr>
            <a:spLocks noGrp="1"/>
          </p:cNvSpPr>
          <p:nvPr>
            <p:ph type="body" sz="quarter" idx="48" hasCustomPrompt="1"/>
          </p:nvPr>
        </p:nvSpPr>
        <p:spPr>
          <a:xfrm>
            <a:off x="5584938" y="503528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2" name="Text Placeholder 23"/>
          <p:cNvSpPr>
            <a:spLocks noGrp="1"/>
          </p:cNvSpPr>
          <p:nvPr>
            <p:ph type="body" sz="quarter" idx="49" hasCustomPrompt="1"/>
          </p:nvPr>
        </p:nvSpPr>
        <p:spPr>
          <a:xfrm>
            <a:off x="5437033" y="559547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118620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609600" y="457200"/>
            <a:ext cx="7320000" cy="968400"/>
          </a:xfrm>
        </p:spPr>
        <p:txBody>
          <a:bodyPr/>
          <a:lstStyle>
            <a:lvl1pPr>
              <a:defRPr>
                <a:solidFill>
                  <a:schemeClr val="tx1"/>
                </a:solidFill>
              </a:defRPr>
            </a:lvl1pPr>
          </a:lstStyle>
          <a:p>
            <a:r>
              <a:rPr lang="sv-SE" smtClean="0"/>
              <a:t>Klicka här för att ändra format</a:t>
            </a:r>
            <a:endParaRPr lang="sv-SE" dirty="0"/>
          </a:p>
        </p:txBody>
      </p:sp>
      <p:sp>
        <p:nvSpPr>
          <p:cNvPr id="4" name="Platshållare för text 3"/>
          <p:cNvSpPr>
            <a:spLocks noGrp="1"/>
          </p:cNvSpPr>
          <p:nvPr>
            <p:ph type="body" sz="quarter" idx="10" hasCustomPrompt="1"/>
          </p:nvPr>
        </p:nvSpPr>
        <p:spPr>
          <a:xfrm>
            <a:off x="609600" y="1440000"/>
            <a:ext cx="7305600" cy="1753200"/>
          </a:xfrm>
        </p:spPr>
        <p:txBody>
          <a:bodyPr/>
          <a:lstStyle>
            <a:lvl1pPr marL="0" indent="0">
              <a:buNone/>
              <a:defRPr/>
            </a:lvl1pPr>
          </a:lstStyle>
          <a:p>
            <a:r>
              <a:rPr lang="sv-SE" dirty="0"/>
              <a:t>Skriv </a:t>
            </a:r>
            <a:r>
              <a:rPr lang="sv-SE" dirty="0" err="1"/>
              <a:t>ev</a:t>
            </a:r>
            <a:r>
              <a:rPr lang="sv-SE" dirty="0"/>
              <a:t> underrubrik här</a:t>
            </a:r>
          </a:p>
        </p:txBody>
      </p:sp>
      <p:pic>
        <p:nvPicPr>
          <p:cNvPr id="11" name="Bildobjekt 10"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Tree>
    <p:extLst>
      <p:ext uri="{BB962C8B-B14F-4D97-AF65-F5344CB8AC3E}">
        <p14:creationId xmlns:p14="http://schemas.microsoft.com/office/powerpoint/2010/main" val="22671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4"/>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smtClean="0"/>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Redigera format för bakgrundstext</a:t>
            </a:r>
          </a:p>
        </p:txBody>
      </p:sp>
      <p:sp>
        <p:nvSpPr>
          <p:cNvPr id="8" name="Platshållare för bild 7"/>
          <p:cNvSpPr>
            <a:spLocks noGrp="1"/>
          </p:cNvSpPr>
          <p:nvPr>
            <p:ph type="pic" sz="quarter" idx="13"/>
          </p:nvPr>
        </p:nvSpPr>
        <p:spPr>
          <a:xfrm>
            <a:off x="7929600" y="4418012"/>
            <a:ext cx="3652800" cy="1980000"/>
          </a:xfrm>
          <a:solidFill>
            <a:schemeClr val="accent2"/>
          </a:solidFill>
        </p:spPr>
        <p:txBody>
          <a:bodyPr anchor="t" anchorCtr="1"/>
          <a:lstStyle>
            <a:lvl1pPr marL="0" indent="0">
              <a:buFontTx/>
              <a:buNone/>
              <a:defRPr>
                <a:solidFill>
                  <a:schemeClr val="bg1"/>
                </a:solidFill>
              </a:defRPr>
            </a:lvl1pPr>
          </a:lstStyle>
          <a:p>
            <a:r>
              <a:rPr lang="sv-SE" smtClean="0"/>
              <a:t>Klicka på ikonen för att lägga till en bild</a:t>
            </a:r>
            <a:endParaRPr lang="sv-SE"/>
          </a:p>
        </p:txBody>
      </p:sp>
      <p:pic>
        <p:nvPicPr>
          <p:cNvPr id="9" name="Bildobjekt 8"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214400" y="467862"/>
            <a:ext cx="1368000" cy="468276"/>
          </a:xfrm>
          <a:prstGeom prst="rect">
            <a:avLst/>
          </a:prstGeom>
        </p:spPr>
      </p:pic>
      <p:sp>
        <p:nvSpPr>
          <p:cNvPr id="11" name="textruta 10"/>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68767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smtClean="0"/>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Redigera format för bakgrundstext</a:t>
            </a:r>
          </a:p>
        </p:txBody>
      </p:sp>
      <p:sp>
        <p:nvSpPr>
          <p:cNvPr id="8" name="Platshållare för bild 7"/>
          <p:cNvSpPr>
            <a:spLocks noGrp="1"/>
          </p:cNvSpPr>
          <p:nvPr>
            <p:ph type="pic" sz="quarter" idx="13"/>
          </p:nvPr>
        </p:nvSpPr>
        <p:spPr>
          <a:xfrm>
            <a:off x="7929600" y="4418012"/>
            <a:ext cx="3652800" cy="1980000"/>
          </a:xfrm>
          <a:solidFill>
            <a:schemeClr val="accent1"/>
          </a:solidFill>
        </p:spPr>
        <p:txBody>
          <a:bodyPr anchor="t" anchorCtr="1"/>
          <a:lstStyle>
            <a:lvl1pPr marL="0" indent="0">
              <a:buFontTx/>
              <a:buNone/>
              <a:defRPr>
                <a:solidFill>
                  <a:schemeClr val="bg1"/>
                </a:solidFill>
              </a:defRPr>
            </a:lvl1pPr>
          </a:lstStyle>
          <a:p>
            <a:r>
              <a:rPr lang="sv-SE" smtClean="0"/>
              <a:t>Klicka på ikonen för att lägga till en bild</a:t>
            </a:r>
            <a:endParaRPr lang="sv-SE"/>
          </a:p>
        </p:txBody>
      </p:sp>
      <p:pic>
        <p:nvPicPr>
          <p:cNvPr id="9" name="Bildobjekt 8"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24485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smtClean="0"/>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Redigera format för bakgrundstext</a:t>
            </a:r>
          </a:p>
        </p:txBody>
      </p:sp>
      <p:sp>
        <p:nvSpPr>
          <p:cNvPr id="8" name="Platshållare för bild 7"/>
          <p:cNvSpPr>
            <a:spLocks noGrp="1"/>
          </p:cNvSpPr>
          <p:nvPr>
            <p:ph type="pic" sz="quarter" idx="13"/>
          </p:nvPr>
        </p:nvSpPr>
        <p:spPr>
          <a:xfrm>
            <a:off x="7929600" y="4418012"/>
            <a:ext cx="3652800" cy="1980000"/>
          </a:xfrm>
          <a:solidFill>
            <a:schemeClr val="accent4"/>
          </a:solidFill>
        </p:spPr>
        <p:txBody>
          <a:bodyPr anchor="t" anchorCtr="1"/>
          <a:lstStyle>
            <a:lvl1pPr marL="0" indent="0">
              <a:buFontTx/>
              <a:buNone/>
              <a:defRPr>
                <a:solidFill>
                  <a:schemeClr val="bg1"/>
                </a:solidFill>
              </a:defRPr>
            </a:lvl1pPr>
          </a:lstStyle>
          <a:p>
            <a:r>
              <a:rPr lang="sv-SE" smtClean="0"/>
              <a:t>Klicka på ikonen för att lägga till en bild</a:t>
            </a:r>
            <a:endParaRPr lang="sv-SE"/>
          </a:p>
        </p:txBody>
      </p:sp>
      <p:pic>
        <p:nvPicPr>
          <p:cNvPr id="9" name="Bildobjekt 8"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29056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609600" y="457201"/>
            <a:ext cx="7344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smtClean="0"/>
              <a:t>Klicka här för att ändra format</a:t>
            </a:r>
            <a:endParaRPr lang="sv-SE" dirty="0"/>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Redigera format för bakgrundstext</a:t>
            </a:r>
          </a:p>
        </p:txBody>
      </p:sp>
      <p:sp>
        <p:nvSpPr>
          <p:cNvPr id="8" name="Platshållare för bild 7"/>
          <p:cNvSpPr>
            <a:spLocks noGrp="1"/>
          </p:cNvSpPr>
          <p:nvPr>
            <p:ph type="pic" sz="quarter" idx="13"/>
          </p:nvPr>
        </p:nvSpPr>
        <p:spPr>
          <a:xfrm>
            <a:off x="7929600" y="4418012"/>
            <a:ext cx="3652800" cy="1980000"/>
          </a:xfrm>
          <a:solidFill>
            <a:schemeClr val="accent5"/>
          </a:solidFill>
        </p:spPr>
        <p:txBody>
          <a:bodyPr anchor="t" anchorCtr="1"/>
          <a:lstStyle>
            <a:lvl1pPr marL="0" indent="0">
              <a:buFontTx/>
              <a:buNone/>
              <a:defRPr>
                <a:solidFill>
                  <a:schemeClr val="bg1"/>
                </a:solidFill>
              </a:defRPr>
            </a:lvl1pPr>
          </a:lstStyle>
          <a:p>
            <a:r>
              <a:rPr lang="sv-SE" smtClean="0"/>
              <a:t>Klicka på ikonen för att lägga till en bild</a:t>
            </a:r>
            <a:endParaRPr lang="sv-SE"/>
          </a:p>
        </p:txBody>
      </p:sp>
      <p:pic>
        <p:nvPicPr>
          <p:cNvPr id="9" name="Bildobjekt 8" descr="Logo Stockholms Stad"/>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419763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13" hasCustomPrompt="1"/>
          </p:nvPr>
        </p:nvSpPr>
        <p:spPr>
          <a:xfrm>
            <a:off x="613833" y="5733256"/>
            <a:ext cx="97104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12772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09600" y="1440001"/>
            <a:ext cx="5184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406913" y="1440000"/>
            <a:ext cx="5184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text 4"/>
          <p:cNvSpPr>
            <a:spLocks noGrp="1"/>
          </p:cNvSpPr>
          <p:nvPr>
            <p:ph type="body" sz="quarter" idx="13" hasCustomPrompt="1"/>
          </p:nvPr>
        </p:nvSpPr>
        <p:spPr>
          <a:xfrm>
            <a:off x="613832" y="5445224"/>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0" name="Platshållare för text 4"/>
          <p:cNvSpPr>
            <a:spLocks noGrp="1"/>
          </p:cNvSpPr>
          <p:nvPr>
            <p:ph type="body" sz="quarter" idx="14" hasCustomPrompt="1"/>
          </p:nvPr>
        </p:nvSpPr>
        <p:spPr>
          <a:xfrm>
            <a:off x="6406913" y="5445224"/>
            <a:ext cx="518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0"/>
          </p:nvPr>
        </p:nvSpPr>
        <p:spPr/>
        <p:txBody>
          <a:bodyPr/>
          <a:lstStyle/>
          <a:p>
            <a:r>
              <a:rPr lang="sv-SE"/>
              <a:t>20XX-XX-XX</a:t>
            </a:r>
            <a:endParaRPr lang="sv-SE" dirty="0"/>
          </a:p>
        </p:txBody>
      </p:sp>
      <p:sp>
        <p:nvSpPr>
          <p:cNvPr id="12" name="Platshållare för sidfot 11"/>
          <p:cNvSpPr>
            <a:spLocks noGrp="1"/>
          </p:cNvSpPr>
          <p:nvPr>
            <p:ph type="ftr" sz="quarter" idx="11"/>
          </p:nvPr>
        </p:nvSpPr>
        <p:spPr/>
        <p:txBody>
          <a:bodyPr/>
          <a:lstStyle/>
          <a:p>
            <a:r>
              <a:rPr lang="sv-SE"/>
              <a:t>Skriv eventuell sidfot här</a:t>
            </a:r>
            <a:endParaRPr lang="sv-SE" dirty="0"/>
          </a:p>
        </p:txBody>
      </p:sp>
      <p:sp>
        <p:nvSpPr>
          <p:cNvPr id="13" name="Platshållare för bildnummer 12"/>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35990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609600" y="1440001"/>
            <a:ext cx="9710869" cy="429405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endParaRPr lang="sv-SE" dirty="0"/>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endParaRPr lang="sv-SE" dirty="0"/>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7" name="Bildobjekt 6" descr="Logo Stockholms Stad"/>
          <p:cNvPicPr>
            <a:picLocks noGrp="1" noRot="1" noChangeAspect="1" noMove="1" noResize="1" noEditPoints="1" noAdjustHandles="1" noChangeArrowheads="1" noChangeShapeType="1" noCrop="1"/>
          </p:cNvPicPr>
          <p:nvPr userDrawn="1"/>
        </p:nvPicPr>
        <p:blipFill>
          <a:blip r:embed="rId24" cstate="print">
            <a:extLst>
              <a:ext uri="{28A0092B-C50C-407E-A947-70E740481C1C}">
                <a14:useLocalDpi xmlns:a14="http://schemas.microsoft.com/office/drawing/2010/main" val="0"/>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338848792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6" r:id="rId3"/>
    <p:sldLayoutId id="2147483657" r:id="rId4"/>
    <p:sldLayoutId id="2147483658" r:id="rId5"/>
    <p:sldLayoutId id="2147483659" r:id="rId6"/>
    <p:sldLayoutId id="2147483660" r:id="rId7"/>
    <p:sldLayoutId id="2147483650" r:id="rId8"/>
    <p:sldLayoutId id="2147483652" r:id="rId9"/>
    <p:sldLayoutId id="2147483664" r:id="rId10"/>
    <p:sldLayoutId id="2147483665" r:id="rId11"/>
    <p:sldLayoutId id="2147483668" r:id="rId12"/>
    <p:sldLayoutId id="2147483667" r:id="rId13"/>
    <p:sldLayoutId id="2147483653" r:id="rId14"/>
    <p:sldLayoutId id="2147483654" r:id="rId15"/>
    <p:sldLayoutId id="2147483655" r:id="rId16"/>
    <p:sldLayoutId id="2147483651" r:id="rId17"/>
    <p:sldLayoutId id="2147483661" r:id="rId18"/>
    <p:sldLayoutId id="2147483662" r:id="rId19"/>
    <p:sldLayoutId id="2147483663" r:id="rId20"/>
    <p:sldLayoutId id="2147483669" r:id="rId21"/>
    <p:sldLayoutId id="2147483670" r:id="rId22"/>
  </p:sldLayoutIdLst>
  <p:hf sldNum="0" hdr="0" ftr="0" dt="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intranat.stockholm.se/Sidor/2013/5/Stadens-grafiska-profil/" TargetMode="External"/><Relationship Id="rId1" Type="http://schemas.openxmlformats.org/officeDocument/2006/relationships/slideLayout" Target="../slideLayouts/slideLayout1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02894F-9067-4250-8603-AC1CA9F80F49}"/>
              </a:ext>
            </a:extLst>
          </p:cNvPr>
          <p:cNvSpPr>
            <a:spLocks noGrp="1"/>
          </p:cNvSpPr>
          <p:nvPr>
            <p:ph type="title"/>
          </p:nvPr>
        </p:nvSpPr>
        <p:spPr>
          <a:xfrm>
            <a:off x="2639616" y="457200"/>
            <a:ext cx="8942784" cy="831600"/>
          </a:xfrm>
        </p:spPr>
        <p:txBody>
          <a:bodyPr/>
          <a:lstStyle/>
          <a:p>
            <a:r>
              <a:rPr lang="sv-SE" dirty="0"/>
              <a:t>Roma </a:t>
            </a:r>
            <a:r>
              <a:rPr lang="sv-SE" dirty="0" err="1" smtClean="0"/>
              <a:t>inclusion</a:t>
            </a:r>
            <a:r>
              <a:rPr lang="sv-SE" dirty="0" smtClean="0"/>
              <a:t> - Sweden</a:t>
            </a:r>
            <a:endParaRPr lang="sv-SE" dirty="0"/>
          </a:p>
        </p:txBody>
      </p:sp>
      <p:sp>
        <p:nvSpPr>
          <p:cNvPr id="3" name="Platshållare för innehåll 2">
            <a:extLst>
              <a:ext uri="{FF2B5EF4-FFF2-40B4-BE49-F238E27FC236}">
                <a16:creationId xmlns:a16="http://schemas.microsoft.com/office/drawing/2014/main" id="{EA67CC15-7625-480B-A88B-9DB8198335D7}"/>
              </a:ext>
            </a:extLst>
          </p:cNvPr>
          <p:cNvSpPr>
            <a:spLocks noGrp="1"/>
          </p:cNvSpPr>
          <p:nvPr>
            <p:ph idx="1"/>
          </p:nvPr>
        </p:nvSpPr>
        <p:spPr/>
        <p:txBody>
          <a:bodyPr/>
          <a:lstStyle/>
          <a:p>
            <a:r>
              <a:rPr lang="en-US" dirty="0"/>
              <a:t>The overall goal of the strategy is that the Roma who turn 20 in 2032 should have equal opportunities in life as those who are not Roma. The strategy is based on human rights with particular emphasis on the principle of non-discrimination. Women and children are given special priority. </a:t>
            </a:r>
            <a:endParaRPr lang="en-US" dirty="0" smtClean="0"/>
          </a:p>
          <a:p>
            <a:pPr marL="0" indent="0">
              <a:buNone/>
            </a:pPr>
            <a:r>
              <a:rPr lang="en-US" b="1" dirty="0" smtClean="0"/>
              <a:t>       The </a:t>
            </a:r>
            <a:r>
              <a:rPr lang="en-US" b="1" dirty="0"/>
              <a:t>strategy contains goals and measures within the operational areas</a:t>
            </a:r>
            <a:endParaRPr lang="en-US" b="1" dirty="0" smtClean="0"/>
          </a:p>
          <a:p>
            <a:r>
              <a:rPr lang="en-US" dirty="0" smtClean="0"/>
              <a:t>Education,</a:t>
            </a:r>
          </a:p>
          <a:p>
            <a:r>
              <a:rPr lang="en-US" dirty="0" smtClean="0"/>
              <a:t>Work</a:t>
            </a:r>
          </a:p>
          <a:p>
            <a:r>
              <a:rPr lang="en-US" dirty="0" smtClean="0"/>
              <a:t>Housing</a:t>
            </a:r>
          </a:p>
          <a:p>
            <a:r>
              <a:rPr lang="en-US" dirty="0"/>
              <a:t>S</a:t>
            </a:r>
            <a:r>
              <a:rPr lang="en-US" dirty="0" smtClean="0"/>
              <a:t>ocial </a:t>
            </a:r>
            <a:r>
              <a:rPr lang="en-US" dirty="0"/>
              <a:t>care and </a:t>
            </a:r>
            <a:r>
              <a:rPr lang="en-US" dirty="0" smtClean="0"/>
              <a:t>health</a:t>
            </a:r>
          </a:p>
          <a:p>
            <a:r>
              <a:rPr lang="en-US" dirty="0"/>
              <a:t>C</a:t>
            </a:r>
            <a:r>
              <a:rPr lang="en-US" dirty="0" smtClean="0"/>
              <a:t>ulture </a:t>
            </a:r>
            <a:r>
              <a:rPr lang="en-US" dirty="0"/>
              <a:t>and language </a:t>
            </a:r>
            <a:endParaRPr lang="en-US" dirty="0" smtClean="0"/>
          </a:p>
          <a:p>
            <a:r>
              <a:rPr lang="en-US" dirty="0"/>
              <a:t>C</a:t>
            </a:r>
            <a:r>
              <a:rPr lang="en-US" dirty="0" smtClean="0"/>
              <a:t>ivil </a:t>
            </a:r>
            <a:r>
              <a:rPr lang="en-US" dirty="0" err="1"/>
              <a:t>organisation</a:t>
            </a:r>
            <a:endParaRPr lang="sv-SE" dirty="0" smtClean="0"/>
          </a:p>
          <a:p>
            <a:endParaRPr lang="sv-SE" dirty="0"/>
          </a:p>
          <a:p>
            <a:endParaRPr lang="sv-SE" dirty="0"/>
          </a:p>
        </p:txBody>
      </p:sp>
      <p:pic>
        <p:nvPicPr>
          <p:cNvPr id="9" name="Bildobjekt 8"/>
          <p:cNvPicPr>
            <a:picLocks noChangeAspect="1"/>
          </p:cNvPicPr>
          <p:nvPr/>
        </p:nvPicPr>
        <p:blipFill>
          <a:blip r:embed="rId2"/>
          <a:stretch>
            <a:fillRect/>
          </a:stretch>
        </p:blipFill>
        <p:spPr>
          <a:xfrm>
            <a:off x="5591944" y="3573017"/>
            <a:ext cx="4514850" cy="2592288"/>
          </a:xfrm>
          <a:prstGeom prst="rect">
            <a:avLst/>
          </a:prstGeom>
        </p:spPr>
      </p:pic>
      <p:pic>
        <p:nvPicPr>
          <p:cNvPr id="4" name="Bildobjekt 3"/>
          <p:cNvPicPr>
            <a:picLocks noChangeAspect="1"/>
          </p:cNvPicPr>
          <p:nvPr/>
        </p:nvPicPr>
        <p:blipFill>
          <a:blip r:embed="rId3"/>
          <a:stretch>
            <a:fillRect/>
          </a:stretch>
        </p:blipFill>
        <p:spPr>
          <a:xfrm>
            <a:off x="2133604" y="6021288"/>
            <a:ext cx="1012024" cy="676715"/>
          </a:xfrm>
          <a:prstGeom prst="rect">
            <a:avLst/>
          </a:prstGeom>
        </p:spPr>
      </p:pic>
      <p:pic>
        <p:nvPicPr>
          <p:cNvPr id="5" name="Bildobjekt 4"/>
          <p:cNvPicPr>
            <a:picLocks noChangeAspect="1"/>
          </p:cNvPicPr>
          <p:nvPr/>
        </p:nvPicPr>
        <p:blipFill>
          <a:blip r:embed="rId4"/>
          <a:stretch>
            <a:fillRect/>
          </a:stretch>
        </p:blipFill>
        <p:spPr>
          <a:xfrm>
            <a:off x="3215680" y="5990806"/>
            <a:ext cx="1012024" cy="707197"/>
          </a:xfrm>
          <a:prstGeom prst="rect">
            <a:avLst/>
          </a:prstGeom>
        </p:spPr>
      </p:pic>
      <p:pic>
        <p:nvPicPr>
          <p:cNvPr id="6" name="Bildobjekt 5"/>
          <p:cNvPicPr>
            <a:picLocks noChangeAspect="1"/>
          </p:cNvPicPr>
          <p:nvPr/>
        </p:nvPicPr>
        <p:blipFill>
          <a:blip r:embed="rId5"/>
          <a:stretch>
            <a:fillRect/>
          </a:stretch>
        </p:blipFill>
        <p:spPr>
          <a:xfrm>
            <a:off x="5591944" y="6204184"/>
            <a:ext cx="1261981" cy="493819"/>
          </a:xfrm>
          <a:prstGeom prst="rect">
            <a:avLst/>
          </a:prstGeom>
        </p:spPr>
      </p:pic>
      <p:pic>
        <p:nvPicPr>
          <p:cNvPr id="7" name="Bildobjekt 6"/>
          <p:cNvPicPr>
            <a:picLocks noChangeAspect="1"/>
          </p:cNvPicPr>
          <p:nvPr/>
        </p:nvPicPr>
        <p:blipFill>
          <a:blip r:embed="rId6"/>
          <a:stretch>
            <a:fillRect/>
          </a:stretch>
        </p:blipFill>
        <p:spPr>
          <a:xfrm>
            <a:off x="4227704" y="5990806"/>
            <a:ext cx="1364240" cy="665269"/>
          </a:xfrm>
          <a:prstGeom prst="rect">
            <a:avLst/>
          </a:prstGeom>
        </p:spPr>
      </p:pic>
    </p:spTree>
    <p:extLst>
      <p:ext uri="{BB962C8B-B14F-4D97-AF65-F5344CB8AC3E}">
        <p14:creationId xmlns:p14="http://schemas.microsoft.com/office/powerpoint/2010/main" val="2381515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innehåll 13"/>
          <p:cNvSpPr>
            <a:spLocks noGrp="1"/>
          </p:cNvSpPr>
          <p:nvPr>
            <p:ph idx="4294967295"/>
          </p:nvPr>
        </p:nvSpPr>
        <p:spPr>
          <a:xfrm>
            <a:off x="1271464" y="1439863"/>
            <a:ext cx="8439274" cy="4294187"/>
          </a:xfrm>
        </p:spPr>
        <p:txBody>
          <a:bodyPr/>
          <a:lstStyle/>
          <a:p>
            <a:r>
              <a:rPr lang="en-US" sz="2400" dirty="0" smtClean="0">
                <a:solidFill>
                  <a:srgbClr val="C00000"/>
                </a:solidFill>
              </a:rPr>
              <a:t>Education</a:t>
            </a:r>
          </a:p>
          <a:p>
            <a:r>
              <a:rPr lang="en-US" sz="2400" dirty="0" smtClean="0"/>
              <a:t>Education </a:t>
            </a:r>
            <a:r>
              <a:rPr lang="en-US" sz="2400" dirty="0"/>
              <a:t>is one of the most important factors in achieving better </a:t>
            </a:r>
            <a:r>
              <a:rPr lang="en-US" sz="2400" dirty="0" smtClean="0"/>
              <a:t>living </a:t>
            </a:r>
            <a:r>
              <a:rPr lang="en-US" sz="2400" dirty="0"/>
              <a:t>conditions for the Roma population as well as for the majority </a:t>
            </a:r>
            <a:r>
              <a:rPr lang="en-US" sz="2400" dirty="0" smtClean="0"/>
              <a:t>population.</a:t>
            </a:r>
          </a:p>
          <a:p>
            <a:r>
              <a:rPr lang="en-US" sz="2400" dirty="0" smtClean="0">
                <a:solidFill>
                  <a:srgbClr val="C00000"/>
                </a:solidFill>
              </a:rPr>
              <a:t>work</a:t>
            </a:r>
          </a:p>
          <a:p>
            <a:r>
              <a:rPr lang="en-US" sz="2400" dirty="0"/>
              <a:t>In order to break the exclusion that affects far too many Roma, equal access to the labor market is central.</a:t>
            </a:r>
            <a:endParaRPr lang="sv-SE" sz="2400" dirty="0"/>
          </a:p>
        </p:txBody>
      </p:sp>
      <p:pic>
        <p:nvPicPr>
          <p:cNvPr id="18" name="Bildobjekt 17"/>
          <p:cNvPicPr>
            <a:picLocks noChangeAspect="1"/>
          </p:cNvPicPr>
          <p:nvPr/>
        </p:nvPicPr>
        <p:blipFill>
          <a:blip r:embed="rId2"/>
          <a:stretch>
            <a:fillRect/>
          </a:stretch>
        </p:blipFill>
        <p:spPr>
          <a:xfrm>
            <a:off x="6096000" y="205581"/>
            <a:ext cx="3888432" cy="1783259"/>
          </a:xfrm>
          <a:prstGeom prst="rect">
            <a:avLst/>
          </a:prstGeom>
        </p:spPr>
      </p:pic>
    </p:spTree>
    <p:extLst>
      <p:ext uri="{BB962C8B-B14F-4D97-AF65-F5344CB8AC3E}">
        <p14:creationId xmlns:p14="http://schemas.microsoft.com/office/powerpoint/2010/main" val="187880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bild 7"/>
          <p:cNvSpPr txBox="1">
            <a:spLocks/>
          </p:cNvSpPr>
          <p:nvPr/>
        </p:nvSpPr>
        <p:spPr>
          <a:xfrm>
            <a:off x="762000" y="1592399"/>
            <a:ext cx="7680000" cy="4294051"/>
          </a:xfrm>
          <a:prstGeom prst="rect">
            <a:avLst/>
          </a:prstGeom>
        </p:spPr>
      </p:sp>
      <p:sp>
        <p:nvSpPr>
          <p:cNvPr id="13" name="Rektangel 12"/>
          <p:cNvSpPr/>
          <p:nvPr/>
        </p:nvSpPr>
        <p:spPr>
          <a:xfrm>
            <a:off x="1127448" y="1700808"/>
            <a:ext cx="8784976" cy="3046988"/>
          </a:xfrm>
          <a:prstGeom prst="rect">
            <a:avLst/>
          </a:prstGeom>
        </p:spPr>
        <p:txBody>
          <a:bodyPr wrap="square">
            <a:spAutoFit/>
          </a:bodyPr>
          <a:lstStyle/>
          <a:p>
            <a:pPr marL="342900" indent="-342900">
              <a:buFont typeface="Arial" panose="020B0604020202020204" pitchFamily="34" charset="0"/>
              <a:buChar char="•"/>
            </a:pPr>
            <a:r>
              <a:rPr lang="en-US" sz="2000" dirty="0" smtClean="0">
                <a:solidFill>
                  <a:srgbClr val="C00000"/>
                </a:solidFill>
              </a:rPr>
              <a:t>    </a:t>
            </a:r>
            <a:r>
              <a:rPr lang="en-US" sz="2400" dirty="0" smtClean="0">
                <a:solidFill>
                  <a:srgbClr val="C00000"/>
                </a:solidFill>
              </a:rPr>
              <a:t>Housing</a:t>
            </a:r>
          </a:p>
          <a:p>
            <a:endParaRPr lang="en-US" sz="2400" dirty="0" smtClean="0">
              <a:solidFill>
                <a:srgbClr val="C00000"/>
              </a:solidFill>
            </a:endParaRPr>
          </a:p>
          <a:p>
            <a:pPr marL="285750" indent="-285750">
              <a:buFont typeface="Arial" panose="020B0604020202020204" pitchFamily="34" charset="0"/>
              <a:buChar char="•"/>
            </a:pPr>
            <a:r>
              <a:rPr lang="en-US" sz="2400" dirty="0" smtClean="0"/>
              <a:t>The </a:t>
            </a:r>
            <a:r>
              <a:rPr lang="en-US" sz="2400" dirty="0"/>
              <a:t>area of housing is important for Roma inclusion, as the housing situation affects, among other things, the opportunities for work and education and the children's opportunities for stable schooling. The goal is for Roma to have equal opportunities to get a home as the rest of the population.</a:t>
            </a:r>
            <a:endParaRPr lang="sv-SE" sz="2400" dirty="0"/>
          </a:p>
        </p:txBody>
      </p:sp>
      <p:pic>
        <p:nvPicPr>
          <p:cNvPr id="1026" name="Picture 2" descr="https://tse4.mm.bing.net/th?id=OIP.uW7Sf12XcZvmwYz7XR2aBAHaFF&amp;pid=Api&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175" y="332656"/>
            <a:ext cx="4514850"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854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flipH="1">
            <a:off x="479376" y="620689"/>
            <a:ext cx="11593288" cy="4893647"/>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C00000"/>
                </a:solidFill>
              </a:rPr>
              <a:t>Health, social care and </a:t>
            </a:r>
            <a:r>
              <a:rPr lang="en-US" sz="2400" dirty="0" smtClean="0">
                <a:solidFill>
                  <a:srgbClr val="C00000"/>
                </a:solidFill>
              </a:rPr>
              <a:t>security</a:t>
            </a:r>
          </a:p>
          <a:p>
            <a:endParaRPr lang="en-US" sz="2400" dirty="0" smtClean="0"/>
          </a:p>
          <a:p>
            <a:r>
              <a:rPr lang="en-US" sz="2400" dirty="0"/>
              <a:t>The goal of public health work in Sweden is to create conditions for good health on equal terms for the entire population. The goal applies to the population at large and thereby also includes the Roma minority. Long-term work is required in many areas so that Roma can have better health and become more socially included and involved</a:t>
            </a:r>
            <a:r>
              <a:rPr lang="en-US" sz="2400" dirty="0" smtClean="0"/>
              <a:t>.</a:t>
            </a:r>
          </a:p>
          <a:p>
            <a:endParaRPr lang="en-US" sz="2400" dirty="0"/>
          </a:p>
          <a:p>
            <a:r>
              <a:rPr lang="en-US" sz="2400" dirty="0"/>
              <a:t>Roma do not always have access to social service support on the same terms as the rest of the population. Personnel in the social service need knowledge in matters such as Roma rights, culture and life situation. The social service also needs to develop working methods that contribute to increasing trust between the staff within the social service and the Roma minority.</a:t>
            </a:r>
            <a:endParaRPr lang="sv-SE" sz="2400" dirty="0"/>
          </a:p>
        </p:txBody>
      </p:sp>
      <p:pic>
        <p:nvPicPr>
          <p:cNvPr id="11" name="Bildobjekt 10"/>
          <p:cNvPicPr>
            <a:picLocks noChangeAspect="1"/>
          </p:cNvPicPr>
          <p:nvPr/>
        </p:nvPicPr>
        <p:blipFill>
          <a:blip r:embed="rId2"/>
          <a:stretch>
            <a:fillRect/>
          </a:stretch>
        </p:blipFill>
        <p:spPr>
          <a:xfrm>
            <a:off x="6816080" y="5085184"/>
            <a:ext cx="4514850" cy="1584176"/>
          </a:xfrm>
          <a:prstGeom prst="rect">
            <a:avLst/>
          </a:prstGeom>
        </p:spPr>
      </p:pic>
    </p:spTree>
    <p:extLst>
      <p:ext uri="{BB962C8B-B14F-4D97-AF65-F5344CB8AC3E}">
        <p14:creationId xmlns:p14="http://schemas.microsoft.com/office/powerpoint/2010/main" val="265017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flipH="1">
            <a:off x="1116621" y="1124744"/>
            <a:ext cx="9721080" cy="2585323"/>
          </a:xfrm>
          <a:prstGeom prst="rect">
            <a:avLst/>
          </a:prstGeom>
        </p:spPr>
        <p:txBody>
          <a:bodyPr wrap="square">
            <a:spAutoFit/>
          </a:bodyPr>
          <a:lstStyle/>
          <a:p>
            <a:pPr marL="342900" indent="-342900">
              <a:buFont typeface="Arial" panose="020B0604020202020204" pitchFamily="34" charset="0"/>
              <a:buChar char="•"/>
            </a:pPr>
            <a:r>
              <a:rPr lang="sv-SE" sz="2400" dirty="0" smtClean="0">
                <a:solidFill>
                  <a:srgbClr val="C00000"/>
                </a:solidFill>
              </a:rPr>
              <a:t>    Culture </a:t>
            </a:r>
            <a:r>
              <a:rPr lang="sv-SE" sz="2400" dirty="0">
                <a:solidFill>
                  <a:srgbClr val="C00000"/>
                </a:solidFill>
              </a:rPr>
              <a:t>and </a:t>
            </a:r>
            <a:r>
              <a:rPr lang="sv-SE" sz="2400" dirty="0" smtClean="0">
                <a:solidFill>
                  <a:srgbClr val="C00000"/>
                </a:solidFill>
              </a:rPr>
              <a:t>language</a:t>
            </a:r>
          </a:p>
          <a:p>
            <a:endParaRPr lang="sv-SE" sz="2400" dirty="0" smtClean="0">
              <a:solidFill>
                <a:srgbClr val="C00000"/>
              </a:solidFill>
            </a:endParaRPr>
          </a:p>
          <a:p>
            <a:pPr marL="342900" indent="-342900">
              <a:buFont typeface="Arial" panose="020B0604020202020204" pitchFamily="34" charset="0"/>
              <a:buChar char="•"/>
            </a:pPr>
            <a:r>
              <a:rPr lang="en-US" sz="2400" dirty="0"/>
              <a:t>Culture and language form an important part of a person's identity and it is important that Roma culture and language are made visible, preserved and developed in accordance with the goal of the national minority policy</a:t>
            </a:r>
            <a:endParaRPr lang="sv-SE" sz="2400" dirty="0"/>
          </a:p>
          <a:p>
            <a:r>
              <a:rPr lang="sv-SE" dirty="0" smtClean="0"/>
              <a:t>.</a:t>
            </a:r>
            <a:endParaRPr lang="sv-SE" dirty="0"/>
          </a:p>
        </p:txBody>
      </p:sp>
      <p:pic>
        <p:nvPicPr>
          <p:cNvPr id="6" name="Bildobjekt 5"/>
          <p:cNvPicPr>
            <a:picLocks noChangeAspect="1"/>
          </p:cNvPicPr>
          <p:nvPr/>
        </p:nvPicPr>
        <p:blipFill>
          <a:blip r:embed="rId2"/>
          <a:stretch>
            <a:fillRect/>
          </a:stretch>
        </p:blipFill>
        <p:spPr>
          <a:xfrm>
            <a:off x="3719736" y="3429000"/>
            <a:ext cx="4514850" cy="2533650"/>
          </a:xfrm>
          <a:prstGeom prst="rect">
            <a:avLst/>
          </a:prstGeom>
        </p:spPr>
      </p:pic>
    </p:spTree>
    <p:extLst>
      <p:ext uri="{BB962C8B-B14F-4D97-AF65-F5344CB8AC3E}">
        <p14:creationId xmlns:p14="http://schemas.microsoft.com/office/powerpoint/2010/main" val="2197685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endParaRPr lang="sv-SE" dirty="0"/>
          </a:p>
        </p:txBody>
      </p:sp>
      <p:sp>
        <p:nvSpPr>
          <p:cNvPr id="5" name="Underrubrik 4"/>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46083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42160" y="1801938"/>
            <a:ext cx="3168352" cy="4176464"/>
          </a:xfrm>
          <a:prstGeom prst="rect">
            <a:avLst/>
          </a:prstGeom>
        </p:spPr>
      </p:pic>
      <p:sp>
        <p:nvSpPr>
          <p:cNvPr id="3" name="Platshållare för innehåll 2"/>
          <p:cNvSpPr>
            <a:spLocks noGrp="1"/>
          </p:cNvSpPr>
          <p:nvPr>
            <p:ph sz="half" idx="4294967295"/>
          </p:nvPr>
        </p:nvSpPr>
        <p:spPr>
          <a:xfrm>
            <a:off x="623888" y="1773238"/>
            <a:ext cx="5184775" cy="3959225"/>
          </a:xfrm>
        </p:spPr>
        <p:txBody>
          <a:bodyPr/>
          <a:lstStyle/>
          <a:p>
            <a:pPr marL="0" indent="0">
              <a:buNone/>
            </a:pPr>
            <a:r>
              <a:rPr lang="sv-SE" sz="2200" b="1" dirty="0"/>
              <a:t>Byta bakgrundsbild på titelsidan</a:t>
            </a:r>
            <a:r>
              <a:rPr lang="sv-SE" b="1" dirty="0"/>
              <a:t/>
            </a:r>
            <a:br>
              <a:rPr lang="sv-SE" b="1" dirty="0"/>
            </a:br>
            <a:r>
              <a:rPr lang="sv-SE" dirty="0"/>
              <a:t>Klicka på </a:t>
            </a:r>
            <a:r>
              <a:rPr lang="sv-SE" b="1" dirty="0">
                <a:solidFill>
                  <a:schemeClr val="accent5"/>
                </a:solidFill>
              </a:rPr>
              <a:t>STHLM bilder </a:t>
            </a:r>
            <a:r>
              <a:rPr lang="sv-SE" dirty="0"/>
              <a:t>där det finns olika bilder att välja mellan. Tänk på att logotypen alltid ska vara tydlig. Vit logotyp mot mörk bakgrund och svart mot ljus. </a:t>
            </a:r>
          </a:p>
          <a:p>
            <a:pPr marL="0" indent="0">
              <a:buNone/>
            </a:pPr>
            <a:r>
              <a:rPr lang="sv-SE" sz="2200" b="1" dirty="0"/>
              <a:t>Byta utseende på en sida</a:t>
            </a:r>
            <a:r>
              <a:rPr lang="sv-SE" dirty="0"/>
              <a:t/>
            </a:r>
            <a:br>
              <a:rPr lang="sv-SE" dirty="0"/>
            </a:br>
            <a:r>
              <a:rPr lang="sv-SE" dirty="0"/>
              <a:t>För att byta utseende på en sida, klicka på </a:t>
            </a:r>
            <a:r>
              <a:rPr lang="sv-SE" b="1" dirty="0">
                <a:solidFill>
                  <a:schemeClr val="accent1"/>
                </a:solidFill>
              </a:rPr>
              <a:t>Layout</a:t>
            </a:r>
            <a:r>
              <a:rPr lang="sv-SE" dirty="0"/>
              <a:t>. </a:t>
            </a:r>
            <a:endParaRPr lang="sv-SE" b="1" dirty="0"/>
          </a:p>
          <a:p>
            <a:pPr marL="0" indent="0">
              <a:buNone/>
            </a:pPr>
            <a:r>
              <a:rPr lang="fi-FI" sz="2200" b="1" dirty="0"/>
              <a:t>Infoga en ny </a:t>
            </a:r>
            <a:r>
              <a:rPr lang="fi-FI" sz="2200" b="1" dirty="0" err="1"/>
              <a:t>sida</a:t>
            </a:r>
            <a:r>
              <a:rPr lang="fi-FI" b="1" dirty="0"/>
              <a:t/>
            </a:r>
            <a:br>
              <a:rPr lang="fi-FI" b="1" dirty="0"/>
            </a:br>
            <a:r>
              <a:rPr lang="sv-SE" dirty="0"/>
              <a:t>Klicka på </a:t>
            </a:r>
            <a:r>
              <a:rPr lang="sv-SE" b="1" dirty="0">
                <a:solidFill>
                  <a:schemeClr val="tx2"/>
                </a:solidFill>
              </a:rPr>
              <a:t>Ny bild </a:t>
            </a:r>
            <a:r>
              <a:rPr lang="sv-SE" dirty="0"/>
              <a:t>där du kan välja olika utseenden på sidorna.</a:t>
            </a:r>
            <a:endParaRPr lang="fi-FI" dirty="0"/>
          </a:p>
          <a:p>
            <a:pPr marL="0" indent="0">
              <a:buNone/>
            </a:pPr>
            <a:endParaRPr lang="sv-SE" dirty="0"/>
          </a:p>
          <a:p>
            <a:pPr marL="0" indent="0">
              <a:buNone/>
            </a:pPr>
            <a:endParaRPr lang="fi-FI" dirty="0"/>
          </a:p>
          <a:p>
            <a:pPr marL="0" indent="0">
              <a:buNone/>
            </a:pPr>
            <a:endParaRPr lang="sv-SE" dirty="0"/>
          </a:p>
          <a:p>
            <a:pPr marL="0" indent="0">
              <a:buNone/>
            </a:pPr>
            <a:endParaRPr lang="sv-SE" dirty="0"/>
          </a:p>
        </p:txBody>
      </p:sp>
      <p:sp>
        <p:nvSpPr>
          <p:cNvPr id="13" name="Ellips 7"/>
          <p:cNvSpPr/>
          <p:nvPr/>
        </p:nvSpPr>
        <p:spPr>
          <a:xfrm>
            <a:off x="6490806" y="1772816"/>
            <a:ext cx="720080" cy="28666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Ellips 7"/>
          <p:cNvSpPr/>
          <p:nvPr/>
        </p:nvSpPr>
        <p:spPr>
          <a:xfrm>
            <a:off x="6094034" y="1801311"/>
            <a:ext cx="434014" cy="76359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2F71D2A9-143D-410D-921A-84D0DA2498B5}"/>
              </a:ext>
            </a:extLst>
          </p:cNvPr>
          <p:cNvSpPr txBox="1"/>
          <p:nvPr/>
        </p:nvSpPr>
        <p:spPr>
          <a:xfrm>
            <a:off x="614363" y="476390"/>
            <a:ext cx="10998200" cy="923330"/>
          </a:xfrm>
          <a:prstGeom prst="rect">
            <a:avLst/>
          </a:prstGeom>
          <a:noFill/>
        </p:spPr>
        <p:txBody>
          <a:bodyPr wrap="square" lIns="0" tIns="0" rIns="0" bIns="0">
            <a:spAutoFit/>
          </a:bodyPr>
          <a:lstStyle/>
          <a:p>
            <a:r>
              <a:rPr lang="sv-SE" sz="3000" b="1" dirty="0"/>
              <a:t>Instruktion – radera denna sida när du läst och är klar med din presentation</a:t>
            </a:r>
          </a:p>
        </p:txBody>
      </p:sp>
    </p:spTree>
    <p:extLst>
      <p:ext uri="{BB962C8B-B14F-4D97-AF65-F5344CB8AC3E}">
        <p14:creationId xmlns:p14="http://schemas.microsoft.com/office/powerpoint/2010/main" val="1963352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229E9D8C-1FC2-4FA9-A683-2E247829035D}"/>
              </a:ext>
            </a:extLst>
          </p:cNvPr>
          <p:cNvSpPr txBox="1">
            <a:spLocks/>
          </p:cNvSpPr>
          <p:nvPr/>
        </p:nvSpPr>
        <p:spPr>
          <a:xfrm>
            <a:off x="623888" y="1484313"/>
            <a:ext cx="5184775" cy="639762"/>
          </a:xfrm>
          <a:prstGeom prst="rect">
            <a:avLst/>
          </a:prstGeom>
        </p:spPr>
        <p:txBody>
          <a:bodyPr vert="horz" lIns="0" tIns="0" rIns="0" bIns="0" rtlCol="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b="1"/>
              <a:t>Färg</a:t>
            </a:r>
            <a:endParaRPr lang="sv-SE" b="1" dirty="0"/>
          </a:p>
        </p:txBody>
      </p:sp>
      <p:sp>
        <p:nvSpPr>
          <p:cNvPr id="20" name="Platshållare för innehåll 2">
            <a:extLst>
              <a:ext uri="{FF2B5EF4-FFF2-40B4-BE49-F238E27FC236}">
                <a16:creationId xmlns:a16="http://schemas.microsoft.com/office/drawing/2014/main" id="{395FCD17-B854-4D96-8F92-97009F118B74}"/>
              </a:ext>
            </a:extLst>
          </p:cNvPr>
          <p:cNvSpPr txBox="1">
            <a:spLocks/>
          </p:cNvSpPr>
          <p:nvPr/>
        </p:nvSpPr>
        <p:spPr>
          <a:xfrm>
            <a:off x="623888" y="2174875"/>
            <a:ext cx="5184775" cy="3455988"/>
          </a:xfrm>
          <a:prstGeom prst="rect">
            <a:avLst/>
          </a:prstGeom>
        </p:spPr>
        <p:txBody>
          <a:bodyPr vert="horz" lIns="0" tIns="0" rIns="0" bIns="0" rtlCol="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a:t>När du väljer färg, använd någon av de inringade färgerna </a:t>
            </a:r>
            <a:br>
              <a:rPr lang="sv-SE"/>
            </a:br>
            <a:r>
              <a:rPr lang="sv-SE"/>
              <a:t>som ingår i stadens profil.</a:t>
            </a:r>
          </a:p>
          <a:p>
            <a:endParaRPr lang="sv-SE"/>
          </a:p>
          <a:p>
            <a:endParaRPr lang="sv-SE" dirty="0"/>
          </a:p>
        </p:txBody>
      </p:sp>
      <p:sp>
        <p:nvSpPr>
          <p:cNvPr id="21" name="Text Placeholder 3">
            <a:extLst>
              <a:ext uri="{FF2B5EF4-FFF2-40B4-BE49-F238E27FC236}">
                <a16:creationId xmlns:a16="http://schemas.microsoft.com/office/drawing/2014/main" id="{BB0CF7CC-276F-40AC-903E-1AADBDE1C60B}"/>
              </a:ext>
            </a:extLst>
          </p:cNvPr>
          <p:cNvSpPr txBox="1">
            <a:spLocks/>
          </p:cNvSpPr>
          <p:nvPr/>
        </p:nvSpPr>
        <p:spPr>
          <a:xfrm>
            <a:off x="6448901" y="1484313"/>
            <a:ext cx="5184775" cy="639762"/>
          </a:xfrm>
          <a:prstGeom prst="rect">
            <a:avLst/>
          </a:prstGeom>
        </p:spPr>
        <p:txBody>
          <a:bodyPr vert="horz" lIns="0" tIns="0" rIns="0" bIns="0" rtlCol="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b="1"/>
              <a:t>Infoga bilder</a:t>
            </a:r>
            <a:endParaRPr lang="sv-SE" b="1" dirty="0"/>
          </a:p>
        </p:txBody>
      </p:sp>
      <p:sp>
        <p:nvSpPr>
          <p:cNvPr id="22" name="Platshållare för innehåll 2">
            <a:extLst>
              <a:ext uri="{FF2B5EF4-FFF2-40B4-BE49-F238E27FC236}">
                <a16:creationId xmlns:a16="http://schemas.microsoft.com/office/drawing/2014/main" id="{F46491A0-AFF0-43A5-8277-43C590F9FFBB}"/>
              </a:ext>
            </a:extLst>
          </p:cNvPr>
          <p:cNvSpPr txBox="1">
            <a:spLocks/>
          </p:cNvSpPr>
          <p:nvPr/>
        </p:nvSpPr>
        <p:spPr>
          <a:xfrm>
            <a:off x="6448901" y="2174875"/>
            <a:ext cx="5184775" cy="3455988"/>
          </a:xfrm>
          <a:prstGeom prst="rect">
            <a:avLst/>
          </a:prstGeom>
        </p:spPr>
        <p:txBody>
          <a:bodyPr vert="horz" lIns="0" tIns="0" rIns="0" bIns="0" rtlCol="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a:t>För att infoga en bild, klicka på  </a:t>
            </a:r>
            <a:r>
              <a:rPr lang="sv-SE" b="1"/>
              <a:t>Sthlm bilder </a:t>
            </a:r>
            <a:r>
              <a:rPr lang="sv-SE"/>
              <a:t>på</a:t>
            </a:r>
            <a:r>
              <a:rPr lang="sv-SE" b="1"/>
              <a:t> </a:t>
            </a:r>
            <a:r>
              <a:rPr lang="sv-SE"/>
              <a:t>fliken</a:t>
            </a:r>
            <a:r>
              <a:rPr lang="sv-SE" b="1"/>
              <a:t> Start</a:t>
            </a:r>
            <a:r>
              <a:rPr lang="sv-SE"/>
              <a:t>.</a:t>
            </a:r>
          </a:p>
          <a:p>
            <a:pPr marL="0" indent="0">
              <a:buFont typeface="Arial" panose="020B0604020202020204" pitchFamily="34" charset="0"/>
              <a:buNone/>
            </a:pPr>
            <a:r>
              <a:rPr lang="sv-SE"/>
              <a:t>Då kan du välja bland olika bilder som är i rätt storlek för den sida du står på just nu.</a:t>
            </a:r>
          </a:p>
          <a:p>
            <a:pPr marL="0" indent="0">
              <a:buFont typeface="Arial" panose="020B0604020202020204" pitchFamily="34" charset="0"/>
              <a:buNone/>
            </a:pPr>
            <a:r>
              <a:rPr lang="sv-SE"/>
              <a:t>Har du egna bilder du vill infoga, klicka på bildikonen på sidan eller under fliken </a:t>
            </a:r>
            <a:r>
              <a:rPr lang="sv-SE" b="1"/>
              <a:t>Infoga</a:t>
            </a:r>
            <a:r>
              <a:rPr lang="sv-SE"/>
              <a:t>.</a:t>
            </a:r>
            <a:endParaRPr lang="sv-SE" dirty="0">
              <a:hlinkClick r:id="rId2"/>
            </a:endParaRPr>
          </a:p>
        </p:txBody>
      </p:sp>
      <p:pic>
        <p:nvPicPr>
          <p:cNvPr id="23" name="Bildobjekt 3">
            <a:extLst>
              <a:ext uri="{FF2B5EF4-FFF2-40B4-BE49-F238E27FC236}">
                <a16:creationId xmlns:a16="http://schemas.microsoft.com/office/drawing/2014/main" id="{5F070966-EDE5-4716-8E8D-3F39965547AD}"/>
              </a:ext>
            </a:extLst>
          </p:cNvPr>
          <p:cNvPicPr>
            <a:picLocks noChangeAspect="1"/>
          </p:cNvPicPr>
          <p:nvPr/>
        </p:nvPicPr>
        <p:blipFill>
          <a:blip r:embed="rId3"/>
          <a:srcRect/>
          <a:stretch/>
        </p:blipFill>
        <p:spPr>
          <a:xfrm>
            <a:off x="837737" y="3108885"/>
            <a:ext cx="1619187" cy="2828925"/>
          </a:xfrm>
          <a:prstGeom prst="rect">
            <a:avLst/>
          </a:prstGeom>
        </p:spPr>
      </p:pic>
      <p:sp>
        <p:nvSpPr>
          <p:cNvPr id="24" name="Rektangel 8">
            <a:extLst>
              <a:ext uri="{FF2B5EF4-FFF2-40B4-BE49-F238E27FC236}">
                <a16:creationId xmlns:a16="http://schemas.microsoft.com/office/drawing/2014/main" id="{7CE92177-792D-4382-9366-A098DAC09DAA}"/>
              </a:ext>
            </a:extLst>
          </p:cNvPr>
          <p:cNvSpPr/>
          <p:nvPr/>
        </p:nvSpPr>
        <p:spPr>
          <a:xfrm>
            <a:off x="837737" y="3365381"/>
            <a:ext cx="1619187" cy="23740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10">
            <a:extLst>
              <a:ext uri="{FF2B5EF4-FFF2-40B4-BE49-F238E27FC236}">
                <a16:creationId xmlns:a16="http://schemas.microsoft.com/office/drawing/2014/main" id="{9A68D904-7F3D-475D-8949-2E04918E516C}"/>
              </a:ext>
            </a:extLst>
          </p:cNvPr>
          <p:cNvSpPr/>
          <p:nvPr/>
        </p:nvSpPr>
        <p:spPr>
          <a:xfrm>
            <a:off x="837738" y="4437114"/>
            <a:ext cx="1619187" cy="9361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26" name="Rak pil 5">
            <a:extLst>
              <a:ext uri="{FF2B5EF4-FFF2-40B4-BE49-F238E27FC236}">
                <a16:creationId xmlns:a16="http://schemas.microsoft.com/office/drawing/2014/main" id="{BB4C55F3-CAEF-4353-AA02-93E3F1C5CBBB}"/>
              </a:ext>
            </a:extLst>
          </p:cNvPr>
          <p:cNvCxnSpPr>
            <a:cxnSpLocks/>
          </p:cNvCxnSpPr>
          <p:nvPr/>
        </p:nvCxnSpPr>
        <p:spPr>
          <a:xfrm flipH="1">
            <a:off x="2531604" y="3501008"/>
            <a:ext cx="648072"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7" name="Rak pil 14">
            <a:extLst>
              <a:ext uri="{FF2B5EF4-FFF2-40B4-BE49-F238E27FC236}">
                <a16:creationId xmlns:a16="http://schemas.microsoft.com/office/drawing/2014/main" id="{C87A8C1B-E80F-42ED-BA00-AC8BF5BB43A2}"/>
              </a:ext>
            </a:extLst>
          </p:cNvPr>
          <p:cNvCxnSpPr>
            <a:cxnSpLocks/>
          </p:cNvCxnSpPr>
          <p:nvPr/>
        </p:nvCxnSpPr>
        <p:spPr>
          <a:xfrm flipH="1">
            <a:off x="2531604" y="4955395"/>
            <a:ext cx="648072"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28" name="Bildobjekt 27">
            <a:extLst>
              <a:ext uri="{FF2B5EF4-FFF2-40B4-BE49-F238E27FC236}">
                <a16:creationId xmlns:a16="http://schemas.microsoft.com/office/drawing/2014/main" id="{9DC5B5CE-3542-430E-BDC5-BE7B6F505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6040" y="4581128"/>
            <a:ext cx="1685925" cy="1047750"/>
          </a:xfrm>
          <a:prstGeom prst="rect">
            <a:avLst/>
          </a:prstGeom>
        </p:spPr>
      </p:pic>
      <p:cxnSp>
        <p:nvCxnSpPr>
          <p:cNvPr id="29" name="Rak pil 14">
            <a:extLst>
              <a:ext uri="{FF2B5EF4-FFF2-40B4-BE49-F238E27FC236}">
                <a16:creationId xmlns:a16="http://schemas.microsoft.com/office/drawing/2014/main" id="{69CCEFBE-08C9-4446-8F4B-309DE2F4B0E5}"/>
              </a:ext>
            </a:extLst>
          </p:cNvPr>
          <p:cNvCxnSpPr/>
          <p:nvPr/>
        </p:nvCxnSpPr>
        <p:spPr>
          <a:xfrm flipH="1">
            <a:off x="8472264" y="4971100"/>
            <a:ext cx="648072"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B7C5A45B-408E-44B0-92D1-B058A73E3301}"/>
              </a:ext>
            </a:extLst>
          </p:cNvPr>
          <p:cNvSpPr txBox="1"/>
          <p:nvPr/>
        </p:nvSpPr>
        <p:spPr>
          <a:xfrm>
            <a:off x="614363" y="476390"/>
            <a:ext cx="10998200" cy="923330"/>
          </a:xfrm>
          <a:prstGeom prst="rect">
            <a:avLst/>
          </a:prstGeom>
          <a:noFill/>
        </p:spPr>
        <p:txBody>
          <a:bodyPr wrap="square" lIns="0" tIns="0" rIns="0" bIns="0">
            <a:spAutoFit/>
          </a:bodyPr>
          <a:lstStyle/>
          <a:p>
            <a:r>
              <a:rPr lang="sv-SE" sz="3000" b="1" dirty="0"/>
              <a:t>Instruktion – radera denna sida när du läst och är klar med din presentation</a:t>
            </a:r>
          </a:p>
        </p:txBody>
      </p:sp>
    </p:spTree>
    <p:extLst>
      <p:ext uri="{BB962C8B-B14F-4D97-AF65-F5344CB8AC3E}">
        <p14:creationId xmlns:p14="http://schemas.microsoft.com/office/powerpoint/2010/main" val="3401556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167aa371da62cb12a661987a1bf5f35ea9b41"/>
</p:tagLst>
</file>

<file path=ppt/theme/theme1.xml><?xml version="1.0" encoding="utf-8"?>
<a:theme xmlns:a="http://schemas.openxmlformats.org/drawingml/2006/main" name="Sthlm Presentation bred skärm">
  <a:themeElements>
    <a:clrScheme name="Stockholm stad NY">
      <a:dk1>
        <a:srgbClr val="000000"/>
      </a:dk1>
      <a:lt1>
        <a:srgbClr val="FFFFFF"/>
      </a:lt1>
      <a:dk2>
        <a:srgbClr val="888B8D"/>
      </a:dk2>
      <a:lt2>
        <a:srgbClr val="EDEAE4"/>
      </a:lt2>
      <a:accent1>
        <a:srgbClr val="E5006C"/>
      </a:accent1>
      <a:accent2>
        <a:srgbClr val="009991"/>
      </a:accent2>
      <a:accent3>
        <a:srgbClr val="E9500E"/>
      </a:accent3>
      <a:accent4>
        <a:srgbClr val="76368C"/>
      </a:accent4>
      <a:accent5>
        <a:srgbClr val="007FC8"/>
      </a:accent5>
      <a:accent6>
        <a:srgbClr val="FCBF0A"/>
      </a:accent6>
      <a:hlink>
        <a:srgbClr val="007FC8"/>
      </a:hlink>
      <a:folHlink>
        <a:srgbClr val="76368C"/>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Accent Mörkgul">
      <a:srgbClr val="E29900"/>
    </a:custClr>
    <a:custClr name="Accent Mörkblå">
      <a:srgbClr val="004976"/>
    </a:custClr>
    <a:custClr name="Accent mörkrosa">
      <a:srgbClr val="890C58"/>
    </a:custClr>
    <a:custClr name="Accent Mörkgrön">
      <a:srgbClr val="00594F"/>
    </a:custClr>
    <a:custClr name="Accent mörkorange">
      <a:srgbClr val="B92F00"/>
    </a:custClr>
    <a:custClr name="Accent mörklila">
      <a:srgbClr val="470A68"/>
    </a:custClr>
    <a:custClr name="Accent mörk Svart">
      <a:srgbClr val="000000"/>
    </a:custClr>
    <a:custClr>
      <a:srgbClr val="FFFFFF"/>
    </a:custClr>
    <a:custClr>
      <a:srgbClr val="FFFFFF"/>
    </a:custClr>
    <a:custClr>
      <a:srgbClr val="FFFFFF"/>
    </a:custClr>
    <a:custClr name="Primärgul">
      <a:srgbClr val="FCBF0A"/>
    </a:custClr>
    <a:custClr name="Primärblå">
      <a:srgbClr val="007FC8"/>
    </a:custClr>
    <a:custClr name="Primärrosa">
      <a:srgbClr val="E5006C"/>
    </a:custClr>
    <a:custClr name="Primärgrön">
      <a:srgbClr val="009991"/>
    </a:custClr>
    <a:custClr name="Primärorange">
      <a:srgbClr val="E9500E"/>
    </a:custClr>
    <a:custClr name="Primärlila">
      <a:srgbClr val="76368C"/>
    </a:custClr>
    <a:custClr name="Primär Grå">
      <a:srgbClr val="888B8D"/>
    </a:custClr>
    <a:custClr>
      <a:srgbClr val="FFFFFF"/>
    </a:custClr>
    <a:custClr>
      <a:srgbClr val="FFFFFF"/>
    </a:custClr>
    <a:custClr>
      <a:srgbClr val="FFFFFF"/>
    </a:custClr>
    <a:custClr name="Sekundär Gul">
      <a:srgbClr val="FFEAAD"/>
    </a:custClr>
    <a:custClr name="Sekundär blå">
      <a:srgbClr val="A3C9EC"/>
    </a:custClr>
    <a:custClr name="Sekundär Rosa">
      <a:srgbClr val="F3A0BA"/>
    </a:custClr>
    <a:custClr name="Sekundär grön">
      <a:srgbClr val="AAD9D6"/>
    </a:custClr>
    <a:custClr name="Sekundär Orange">
      <a:srgbClr val="F9BF9C"/>
    </a:custClr>
    <a:custClr name="Sekundär Lila">
      <a:srgbClr val="C5B4D9"/>
    </a:custClr>
    <a:custClr name="Sekundär grå">
      <a:srgbClr val="EDEAE4"/>
    </a:custClr>
    <a:custClr>
      <a:srgbClr val="FFFFFF"/>
    </a:custClr>
    <a:custClr>
      <a:srgbClr val="FFFFFF"/>
    </a:custClr>
    <a:custClr>
      <a:srgbClr val="FFFFFF"/>
    </a:custClr>
    <a:custClr name="Accent Ljusgul">
      <a:srgbClr val="FFF7E1"/>
    </a:custClr>
    <a:custClr name="Accent ljusblå">
      <a:srgbClr val="DDE9F8"/>
    </a:custClr>
    <a:custClr name="Accent ljusrosa">
      <a:srgbClr val="FCE3EB"/>
    </a:custClr>
    <a:custClr name="Accent ljusgrön">
      <a:srgbClr val="E1F1EF"/>
    </a:custClr>
    <a:custClr name="Accent ljusorange">
      <a:srgbClr val="FDE6D8"/>
    </a:custClr>
    <a:custClr name="Accent ljuslila">
      <a:srgbClr val="E8DFF0"/>
    </a:custClr>
    <a:custClr name="Accent Ljusgrå">
      <a:srgbClr val="F4F3EF"/>
    </a:custClr>
  </a:custClrLst>
  <a:extLst>
    <a:ext uri="{05A4C25C-085E-4340-85A3-A5531E510DB2}">
      <thm15:themeFamily xmlns:thm15="http://schemas.microsoft.com/office/thememl/2012/main" name="Sthlm Presentation bred skärm.potx" id="{19751043-DFFA-4F23-999B-0EBAB7B8E981}" vid="{0C650E62-02BA-4761-A4C7-E19C226E0AC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17" ma:contentTypeDescription="Skapa ett nytt dokument." ma:contentTypeScope="" ma:versionID="7785c3c1a8c888d84ed956005c4d488a">
  <xsd:schema xmlns:xsd="http://www.w3.org/2001/XMLSchema" xmlns:xs="http://www.w3.org/2001/XMLSchema" xmlns:p="http://schemas.microsoft.com/office/2006/metadata/properties" xmlns:ns2="10c3a147-0d64-46aa-a281-dc97358e8373" xmlns:ns3="d7532cd0-e888-47d6-8f58-db0210f25002" targetNamespace="http://schemas.microsoft.com/office/2006/metadata/properties" ma:root="true" ma:fieldsID="58607038f51c2c8ae8f7c256b578483b" ns2:_="" ns3:_="">
    <xsd:import namespace="10c3a147-0d64-46aa-a281-dc97358e8373"/>
    <xsd:import namespace="d7532cd0-e888-47d6-8f58-db0210f250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Godk_x00e4_nd"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Godk_x00e4_nd" ma:index="18" nillable="true" ma:displayName="Godkänd" ma:default="0" ma:format="Dropdown" ma:internalName="Godk_x00e4_nd">
      <xsd:simpleType>
        <xsd:restriction base="dms:Boolea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e641fc9e-d469-439b-858c-bb315f8f2b4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532cd0-e888-47d6-8f58-db0210f25002"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bb681454-5b20-4870-936e-b523090ef0fb}" ma:internalName="TaxCatchAll" ma:showField="CatchAllData" ma:web="d7532cd0-e888-47d6-8f58-db0210f25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odk_x00e4_nd xmlns="10c3a147-0d64-46aa-a281-dc97358e8373">false</Godk_x00e4_nd>
    <lcf76f155ced4ddcb4097134ff3c332f xmlns="10c3a147-0d64-46aa-a281-dc97358e8373">
      <Terms xmlns="http://schemas.microsoft.com/office/infopath/2007/PartnerControls"/>
    </lcf76f155ced4ddcb4097134ff3c332f>
    <TaxCatchAll xmlns="d7532cd0-e888-47d6-8f58-db0210f25002" xsi:nil="true"/>
  </documentManagement>
</p:properties>
</file>

<file path=customXml/itemProps1.xml><?xml version="1.0" encoding="utf-8"?>
<ds:datastoreItem xmlns:ds="http://schemas.openxmlformats.org/officeDocument/2006/customXml" ds:itemID="{300DC533-2AF1-4100-8431-066085F13B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a147-0d64-46aa-a281-dc97358e8373"/>
    <ds:schemaRef ds:uri="d7532cd0-e888-47d6-8f58-db0210f25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D27A61-F50E-4C50-B315-20831F9BF0E3}">
  <ds:schemaRefs>
    <ds:schemaRef ds:uri="http://schemas.microsoft.com/sharepoint/v3/contenttype/forms"/>
  </ds:schemaRefs>
</ds:datastoreItem>
</file>

<file path=customXml/itemProps3.xml><?xml version="1.0" encoding="utf-8"?>
<ds:datastoreItem xmlns:ds="http://schemas.openxmlformats.org/officeDocument/2006/customXml" ds:itemID="{3B7864C1-A685-4B8D-82ED-F83EF76A4D0B}">
  <ds:schemaRefs>
    <ds:schemaRef ds:uri="http://schemas.microsoft.com/office/2006/documentManagement/types"/>
    <ds:schemaRef ds:uri="d7532cd0-e888-47d6-8f58-db0210f25002"/>
    <ds:schemaRef ds:uri="http://schemas.openxmlformats.org/package/2006/metadata/core-properties"/>
    <ds:schemaRef ds:uri="http://purl.org/dc/dcmitype/"/>
    <ds:schemaRef ds:uri="http://purl.org/dc/terms/"/>
    <ds:schemaRef ds:uri="http://purl.org/dc/elements/1.1/"/>
    <ds:schemaRef ds:uri="http://schemas.microsoft.com/office/2006/metadata/properties"/>
    <ds:schemaRef ds:uri="http://schemas.microsoft.com/office/infopath/2007/PartnerControls"/>
    <ds:schemaRef ds:uri="10c3a147-0d64-46aa-a281-dc97358e837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311</TotalTime>
  <Words>536</Words>
  <Application>Microsoft Office PowerPoint</Application>
  <PresentationFormat>Bredbild</PresentationFormat>
  <Paragraphs>39</Paragraphs>
  <Slides>8</Slides>
  <Notes>1</Notes>
  <HiddenSlides>2</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8</vt:i4>
      </vt:variant>
    </vt:vector>
  </HeadingPairs>
  <TitlesOfParts>
    <vt:vector size="10" baseType="lpstr">
      <vt:lpstr>Arial</vt:lpstr>
      <vt:lpstr>Sthlm Presentation bred skärm</vt:lpstr>
      <vt:lpstr>Roma inclusion - Sweden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inclusion - Sweden</dc:title>
  <dc:creator>Eva Balok</dc:creator>
  <cp:lastModifiedBy>Eva Balok</cp:lastModifiedBy>
  <cp:revision>9</cp:revision>
  <cp:lastPrinted>2015-08-21T11:54:31Z</cp:lastPrinted>
  <dcterms:created xsi:type="dcterms:W3CDTF">2023-04-25T09:26:12Z</dcterms:created>
  <dcterms:modified xsi:type="dcterms:W3CDTF">2023-04-25T14:39:28Z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0x010100129BBCBF21362E4099AE6C2F27C58737</vt:lpwstr>
  </property>
  <property fmtid="{D5CDD505-2E9C-101B-9397-08002B2CF9AE}" pid="3" name="Order">
    <vt:r8>3107000</vt:r8>
  </property>
  <property fmtid="{D5CDD505-2E9C-101B-9397-08002B2CF9AE}" pid="4" name="MediaServiceImageTags">
    <vt:lpwstr/>
  </property>
</Properties>
</file>